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4"/>
  </p:sldMasterIdLst>
  <p:notesMasterIdLst>
    <p:notesMasterId r:id="rId21"/>
  </p:notesMasterIdLst>
  <p:sldIdLst>
    <p:sldId id="256" r:id="rId5"/>
    <p:sldId id="306" r:id="rId6"/>
    <p:sldId id="293" r:id="rId7"/>
    <p:sldId id="268" r:id="rId8"/>
    <p:sldId id="258" r:id="rId9"/>
    <p:sldId id="271" r:id="rId10"/>
    <p:sldId id="270" r:id="rId11"/>
    <p:sldId id="272" r:id="rId12"/>
    <p:sldId id="303" r:id="rId13"/>
    <p:sldId id="274" r:id="rId14"/>
    <p:sldId id="263" r:id="rId15"/>
    <p:sldId id="307" r:id="rId16"/>
    <p:sldId id="308" r:id="rId17"/>
    <p:sldId id="309" r:id="rId18"/>
    <p:sldId id="302" r:id="rId19"/>
    <p:sldId id="292" r:id="rId20"/>
  </p:sldIdLst>
  <p:sldSz cx="12192000" cy="6858000"/>
  <p:notesSz cx="7004050" cy="9290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wrence, Rebecca K." initials="LRK" lastIdx="4" clrIdx="0">
    <p:extLst>
      <p:ext uri="{19B8F6BF-5375-455C-9EA6-DF929625EA0E}">
        <p15:presenceInfo xmlns:p15="http://schemas.microsoft.com/office/powerpoint/2012/main" userId="S::rebecca.lawrence@willistowerswatson.com::fdcbd0be-757e-4c30-a3f5-271e5e297c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49"/>
  </p:normalViewPr>
  <p:slideViewPr>
    <p:cSldViewPr snapToGrid="0">
      <p:cViewPr varScale="1">
        <p:scale>
          <a:sx n="97" d="100"/>
          <a:sy n="97" d="100"/>
        </p:scale>
        <p:origin x="9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CE42BB-5E44-4491-8128-2E8B32EDCFD5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64B42F9-E9F4-4725-B39D-96033F4C6091}">
      <dgm:prSet/>
      <dgm:spPr/>
      <dgm:t>
        <a:bodyPr/>
        <a:lstStyle/>
        <a:p>
          <a:r>
            <a:rPr lang="en-US" dirty="0"/>
            <a:t>Who does NOT live in a nursing home</a:t>
          </a:r>
        </a:p>
      </dgm:t>
    </dgm:pt>
    <dgm:pt modelId="{3F17D48F-09BE-4297-A789-FBD035BDB88A}" type="parTrans" cxnId="{BCAE05BC-47D1-473C-A73B-0CAFD44D6830}">
      <dgm:prSet/>
      <dgm:spPr/>
      <dgm:t>
        <a:bodyPr/>
        <a:lstStyle/>
        <a:p>
          <a:endParaRPr lang="en-US"/>
        </a:p>
      </dgm:t>
    </dgm:pt>
    <dgm:pt modelId="{32F665B2-96DD-47C9-8812-42D258064957}" type="sibTrans" cxnId="{BCAE05BC-47D1-473C-A73B-0CAFD44D6830}">
      <dgm:prSet/>
      <dgm:spPr/>
      <dgm:t>
        <a:bodyPr/>
        <a:lstStyle/>
        <a:p>
          <a:endParaRPr lang="en-US"/>
        </a:p>
      </dgm:t>
    </dgm:pt>
    <dgm:pt modelId="{9821C372-0AE8-4DE3-A548-26847591E7B6}">
      <dgm:prSet/>
      <dgm:spPr/>
      <dgm:t>
        <a:bodyPr/>
        <a:lstStyle/>
        <a:p>
          <a:r>
            <a:rPr lang="en-US" dirty="0"/>
            <a:t>Who can commit to 2 hours every week for 14 weeks each term. </a:t>
          </a:r>
        </a:p>
      </dgm:t>
    </dgm:pt>
    <dgm:pt modelId="{326093AF-64EA-41BD-B3C3-A3D5D322E5FB}" type="parTrans" cxnId="{39674903-7C5C-44A8-BCEF-FE90ABCC5083}">
      <dgm:prSet/>
      <dgm:spPr/>
      <dgm:t>
        <a:bodyPr/>
        <a:lstStyle/>
        <a:p>
          <a:endParaRPr lang="en-US"/>
        </a:p>
      </dgm:t>
    </dgm:pt>
    <dgm:pt modelId="{F8F65771-3893-4670-9268-D3A17D68BC37}" type="sibTrans" cxnId="{39674903-7C5C-44A8-BCEF-FE90ABCC5083}">
      <dgm:prSet/>
      <dgm:spPr/>
      <dgm:t>
        <a:bodyPr/>
        <a:lstStyle/>
        <a:p>
          <a:endParaRPr lang="en-US"/>
        </a:p>
      </dgm:t>
    </dgm:pt>
    <dgm:pt modelId="{8B44A002-51B7-44B9-9E8B-FA0A2F08B01F}">
      <dgm:prSet/>
      <dgm:spPr/>
      <dgm:t>
        <a:bodyPr/>
        <a:lstStyle/>
        <a:p>
          <a:r>
            <a:rPr lang="en-US" dirty="0"/>
            <a:t>With whom you can form a relationship, have similar interests/hobbies</a:t>
          </a:r>
        </a:p>
      </dgm:t>
    </dgm:pt>
    <dgm:pt modelId="{2FF02BBF-7EDE-4B64-82AC-3303B7ED5F4B}" type="parTrans" cxnId="{ED506AEA-E351-45EA-8C85-2AA1CA669E6E}">
      <dgm:prSet/>
      <dgm:spPr/>
      <dgm:t>
        <a:bodyPr/>
        <a:lstStyle/>
        <a:p>
          <a:endParaRPr lang="en-US"/>
        </a:p>
      </dgm:t>
    </dgm:pt>
    <dgm:pt modelId="{56FF3E9D-E102-4F74-8F29-81C31ED3DA09}" type="sibTrans" cxnId="{ED506AEA-E351-45EA-8C85-2AA1CA669E6E}">
      <dgm:prSet/>
      <dgm:spPr/>
      <dgm:t>
        <a:bodyPr/>
        <a:lstStyle/>
        <a:p>
          <a:endParaRPr lang="en-US"/>
        </a:p>
      </dgm:t>
    </dgm:pt>
    <dgm:pt modelId="{E11F0811-64EC-4303-BBEB-FC64B7451F08}">
      <dgm:prSet/>
      <dgm:spPr/>
      <dgm:t>
        <a:bodyPr/>
        <a:lstStyle/>
        <a:p>
          <a:r>
            <a:rPr lang="en-US" dirty="0"/>
            <a:t>Who is NOT related to you by any degree</a:t>
          </a:r>
        </a:p>
      </dgm:t>
    </dgm:pt>
    <dgm:pt modelId="{15F02F67-5483-49C4-83CB-08D0DFE38259}" type="parTrans" cxnId="{C1A74281-2D4F-474E-AD73-8B28C2754144}">
      <dgm:prSet/>
      <dgm:spPr/>
      <dgm:t>
        <a:bodyPr/>
        <a:lstStyle/>
        <a:p>
          <a:endParaRPr lang="en-US"/>
        </a:p>
      </dgm:t>
    </dgm:pt>
    <dgm:pt modelId="{BCAF4536-FC11-4EC2-B7CE-1D3AFD24269D}" type="sibTrans" cxnId="{C1A74281-2D4F-474E-AD73-8B28C2754144}">
      <dgm:prSet/>
      <dgm:spPr/>
      <dgm:t>
        <a:bodyPr/>
        <a:lstStyle/>
        <a:p>
          <a:endParaRPr lang="en-US"/>
        </a:p>
      </dgm:t>
    </dgm:pt>
    <dgm:pt modelId="{20E987A0-81BA-4F82-987D-D90A693D6FCE}">
      <dgm:prSet/>
      <dgm:spPr/>
      <dgm:t>
        <a:bodyPr/>
        <a:lstStyle/>
        <a:p>
          <a:r>
            <a:rPr lang="en-US" dirty="0"/>
            <a:t>Who is cognitively healthy (no Alzheimer’s or dementia)</a:t>
          </a:r>
        </a:p>
      </dgm:t>
    </dgm:pt>
    <dgm:pt modelId="{78AB57D3-1D09-409E-9679-3F0140309E44}" type="sibTrans" cxnId="{6515C245-3DF3-4680-9937-87E063BC10BC}">
      <dgm:prSet/>
      <dgm:spPr/>
      <dgm:t>
        <a:bodyPr/>
        <a:lstStyle/>
        <a:p>
          <a:endParaRPr lang="en-US"/>
        </a:p>
      </dgm:t>
    </dgm:pt>
    <dgm:pt modelId="{6D7C7EF6-8376-41B5-9048-3B463F14DCB1}" type="parTrans" cxnId="{6515C245-3DF3-4680-9937-87E063BC10BC}">
      <dgm:prSet/>
      <dgm:spPr/>
      <dgm:t>
        <a:bodyPr/>
        <a:lstStyle/>
        <a:p>
          <a:endParaRPr lang="en-US"/>
        </a:p>
      </dgm:t>
    </dgm:pt>
    <dgm:pt modelId="{18678207-7F40-40CB-A0FE-7E065467B824}">
      <dgm:prSet/>
      <dgm:spPr/>
      <dgm:t>
        <a:bodyPr/>
        <a:lstStyle/>
        <a:p>
          <a:r>
            <a:rPr lang="en-US" dirty="0"/>
            <a:t>Who</a:t>
          </a:r>
          <a:r>
            <a:rPr lang="en-US" baseline="0" dirty="0"/>
            <a:t> might be lonely and is needing company</a:t>
          </a:r>
          <a:endParaRPr lang="en-US" dirty="0"/>
        </a:p>
      </dgm:t>
    </dgm:pt>
    <dgm:pt modelId="{ABC56E29-5C5D-4FDC-AAD9-901DC978F7C3}" type="sibTrans" cxnId="{C4ECFE3E-1325-4E48-9CCC-C90B7640AF18}">
      <dgm:prSet/>
      <dgm:spPr/>
      <dgm:t>
        <a:bodyPr/>
        <a:lstStyle/>
        <a:p>
          <a:endParaRPr lang="en-US"/>
        </a:p>
      </dgm:t>
    </dgm:pt>
    <dgm:pt modelId="{EE3F2E1B-711D-48FA-B191-6855B697EF0D}" type="parTrans" cxnId="{C4ECFE3E-1325-4E48-9CCC-C90B7640AF18}">
      <dgm:prSet/>
      <dgm:spPr/>
      <dgm:t>
        <a:bodyPr/>
        <a:lstStyle/>
        <a:p>
          <a:endParaRPr lang="en-US"/>
        </a:p>
      </dgm:t>
    </dgm:pt>
    <dgm:pt modelId="{B151C67E-391E-4D81-9353-7BB592B3714A}">
      <dgm:prSet/>
      <dgm:spPr/>
      <dgm:t>
        <a:bodyPr/>
        <a:lstStyle/>
        <a:p>
          <a:r>
            <a:rPr lang="en-US" dirty="0"/>
            <a:t>Age 55+</a:t>
          </a:r>
        </a:p>
      </dgm:t>
    </dgm:pt>
    <dgm:pt modelId="{EE0110E1-0C32-4DBA-8294-88359926FF19}" type="sibTrans" cxnId="{4A6EB7D6-8589-45DF-8E79-87C058CFD2B0}">
      <dgm:prSet/>
      <dgm:spPr/>
      <dgm:t>
        <a:bodyPr/>
        <a:lstStyle/>
        <a:p>
          <a:endParaRPr lang="en-US"/>
        </a:p>
      </dgm:t>
    </dgm:pt>
    <dgm:pt modelId="{5D82395D-1528-4959-9EFF-A3D9D9C043FB}" type="parTrans" cxnId="{4A6EB7D6-8589-45DF-8E79-87C058CFD2B0}">
      <dgm:prSet/>
      <dgm:spPr/>
      <dgm:t>
        <a:bodyPr/>
        <a:lstStyle/>
        <a:p>
          <a:endParaRPr lang="en-US"/>
        </a:p>
      </dgm:t>
    </dgm:pt>
    <dgm:pt modelId="{E628BF8A-FADD-2F41-A538-E4CD78FD1E50}" type="pres">
      <dgm:prSet presAssocID="{D0CE42BB-5E44-4491-8128-2E8B32EDCFD5}" presName="linear" presStyleCnt="0">
        <dgm:presLayoutVars>
          <dgm:animLvl val="lvl"/>
          <dgm:resizeHandles val="exact"/>
        </dgm:presLayoutVars>
      </dgm:prSet>
      <dgm:spPr/>
    </dgm:pt>
    <dgm:pt modelId="{B90B80FD-0C43-5C41-989B-DC61F0221815}" type="pres">
      <dgm:prSet presAssocID="{B151C67E-391E-4D81-9353-7BB592B3714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494F372-D166-F244-8148-D8EA1C5A87BD}" type="pres">
      <dgm:prSet presAssocID="{EE0110E1-0C32-4DBA-8294-88359926FF19}" presName="spacer" presStyleCnt="0"/>
      <dgm:spPr/>
    </dgm:pt>
    <dgm:pt modelId="{A7473053-4465-9843-8BC6-F71B69972E24}" type="pres">
      <dgm:prSet presAssocID="{18678207-7F40-40CB-A0FE-7E065467B82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3182915A-CDBB-1447-A896-2423EE493F69}" type="pres">
      <dgm:prSet presAssocID="{ABC56E29-5C5D-4FDC-AAD9-901DC978F7C3}" presName="spacer" presStyleCnt="0"/>
      <dgm:spPr/>
    </dgm:pt>
    <dgm:pt modelId="{72073A83-89BE-1F4F-AF22-EE9BB31D3C15}" type="pres">
      <dgm:prSet presAssocID="{20E987A0-81BA-4F82-987D-D90A693D6FCE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9C97209-1059-5545-8A32-A53F9F8E7738}" type="pres">
      <dgm:prSet presAssocID="{78AB57D3-1D09-409E-9679-3F0140309E44}" presName="spacer" presStyleCnt="0"/>
      <dgm:spPr/>
    </dgm:pt>
    <dgm:pt modelId="{EA09350D-EFB2-2A4D-8EF0-F59F1B783D33}" type="pres">
      <dgm:prSet presAssocID="{364B42F9-E9F4-4725-B39D-96033F4C609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F14B812-77C5-5A47-B30C-A36FA18EAE9B}" type="pres">
      <dgm:prSet presAssocID="{32F665B2-96DD-47C9-8812-42D258064957}" presName="spacer" presStyleCnt="0"/>
      <dgm:spPr/>
    </dgm:pt>
    <dgm:pt modelId="{33829708-1AC0-5D43-966C-C5A9C97E9F7B}" type="pres">
      <dgm:prSet presAssocID="{9821C372-0AE8-4DE3-A548-26847591E7B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B5CE8F9-316C-8240-BC25-E44F7A79AD74}" type="pres">
      <dgm:prSet presAssocID="{F8F65771-3893-4670-9268-D3A17D68BC37}" presName="spacer" presStyleCnt="0"/>
      <dgm:spPr/>
    </dgm:pt>
    <dgm:pt modelId="{9C2BA7F3-5FD6-9F45-BEEC-EA3B4A014F33}" type="pres">
      <dgm:prSet presAssocID="{8B44A002-51B7-44B9-9E8B-FA0A2F08B01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65E18AD-F1CD-F746-A9BE-BD6A38260A1A}" type="pres">
      <dgm:prSet presAssocID="{56FF3E9D-E102-4F74-8F29-81C31ED3DA09}" presName="spacer" presStyleCnt="0"/>
      <dgm:spPr/>
    </dgm:pt>
    <dgm:pt modelId="{BF17323F-A117-B445-9F40-47A52265A039}" type="pres">
      <dgm:prSet presAssocID="{E11F0811-64EC-4303-BBEB-FC64B7451F08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CEB09401-0A85-314C-8A4D-1F226359D5B1}" type="presOf" srcId="{18678207-7F40-40CB-A0FE-7E065467B824}" destId="{A7473053-4465-9843-8BC6-F71B69972E24}" srcOrd="0" destOrd="0" presId="urn:microsoft.com/office/officeart/2005/8/layout/vList2"/>
    <dgm:cxn modelId="{39674903-7C5C-44A8-BCEF-FE90ABCC5083}" srcId="{D0CE42BB-5E44-4491-8128-2E8B32EDCFD5}" destId="{9821C372-0AE8-4DE3-A548-26847591E7B6}" srcOrd="4" destOrd="0" parTransId="{326093AF-64EA-41BD-B3C3-A3D5D322E5FB}" sibTransId="{F8F65771-3893-4670-9268-D3A17D68BC37}"/>
    <dgm:cxn modelId="{C4ECFE3E-1325-4E48-9CCC-C90B7640AF18}" srcId="{D0CE42BB-5E44-4491-8128-2E8B32EDCFD5}" destId="{18678207-7F40-40CB-A0FE-7E065467B824}" srcOrd="1" destOrd="0" parTransId="{EE3F2E1B-711D-48FA-B191-6855B697EF0D}" sibTransId="{ABC56E29-5C5D-4FDC-AAD9-901DC978F7C3}"/>
    <dgm:cxn modelId="{6515C245-3DF3-4680-9937-87E063BC10BC}" srcId="{D0CE42BB-5E44-4491-8128-2E8B32EDCFD5}" destId="{20E987A0-81BA-4F82-987D-D90A693D6FCE}" srcOrd="2" destOrd="0" parTransId="{6D7C7EF6-8376-41B5-9048-3B463F14DCB1}" sibTransId="{78AB57D3-1D09-409E-9679-3F0140309E44}"/>
    <dgm:cxn modelId="{1B7C2850-50A8-9F48-90C4-323342B94822}" type="presOf" srcId="{364B42F9-E9F4-4725-B39D-96033F4C6091}" destId="{EA09350D-EFB2-2A4D-8EF0-F59F1B783D33}" srcOrd="0" destOrd="0" presId="urn:microsoft.com/office/officeart/2005/8/layout/vList2"/>
    <dgm:cxn modelId="{534CFE57-8989-0A4C-ACD4-BCA9CF672F8D}" type="presOf" srcId="{20E987A0-81BA-4F82-987D-D90A693D6FCE}" destId="{72073A83-89BE-1F4F-AF22-EE9BB31D3C15}" srcOrd="0" destOrd="0" presId="urn:microsoft.com/office/officeart/2005/8/layout/vList2"/>
    <dgm:cxn modelId="{CA83616D-6965-AB47-8419-B8771A01B0F6}" type="presOf" srcId="{E11F0811-64EC-4303-BBEB-FC64B7451F08}" destId="{BF17323F-A117-B445-9F40-47A52265A039}" srcOrd="0" destOrd="0" presId="urn:microsoft.com/office/officeart/2005/8/layout/vList2"/>
    <dgm:cxn modelId="{C1A74281-2D4F-474E-AD73-8B28C2754144}" srcId="{D0CE42BB-5E44-4491-8128-2E8B32EDCFD5}" destId="{E11F0811-64EC-4303-BBEB-FC64B7451F08}" srcOrd="6" destOrd="0" parTransId="{15F02F67-5483-49C4-83CB-08D0DFE38259}" sibTransId="{BCAF4536-FC11-4EC2-B7CE-1D3AFD24269D}"/>
    <dgm:cxn modelId="{E0D77C8C-44C0-424E-980A-168A3EECE746}" type="presOf" srcId="{8B44A002-51B7-44B9-9E8B-FA0A2F08B01F}" destId="{9C2BA7F3-5FD6-9F45-BEEC-EA3B4A014F33}" srcOrd="0" destOrd="0" presId="urn:microsoft.com/office/officeart/2005/8/layout/vList2"/>
    <dgm:cxn modelId="{2AEC0790-D661-AC44-89A1-1913464782EC}" type="presOf" srcId="{D0CE42BB-5E44-4491-8128-2E8B32EDCFD5}" destId="{E628BF8A-FADD-2F41-A538-E4CD78FD1E50}" srcOrd="0" destOrd="0" presId="urn:microsoft.com/office/officeart/2005/8/layout/vList2"/>
    <dgm:cxn modelId="{BCAE05BC-47D1-473C-A73B-0CAFD44D6830}" srcId="{D0CE42BB-5E44-4491-8128-2E8B32EDCFD5}" destId="{364B42F9-E9F4-4725-B39D-96033F4C6091}" srcOrd="3" destOrd="0" parTransId="{3F17D48F-09BE-4297-A789-FBD035BDB88A}" sibTransId="{32F665B2-96DD-47C9-8812-42D258064957}"/>
    <dgm:cxn modelId="{18B33CC1-CAB2-BD4F-9AB0-D65041E56B68}" type="presOf" srcId="{B151C67E-391E-4D81-9353-7BB592B3714A}" destId="{B90B80FD-0C43-5C41-989B-DC61F0221815}" srcOrd="0" destOrd="0" presId="urn:microsoft.com/office/officeart/2005/8/layout/vList2"/>
    <dgm:cxn modelId="{4A6EB7D6-8589-45DF-8E79-87C058CFD2B0}" srcId="{D0CE42BB-5E44-4491-8128-2E8B32EDCFD5}" destId="{B151C67E-391E-4D81-9353-7BB592B3714A}" srcOrd="0" destOrd="0" parTransId="{5D82395D-1528-4959-9EFF-A3D9D9C043FB}" sibTransId="{EE0110E1-0C32-4DBA-8294-88359926FF19}"/>
    <dgm:cxn modelId="{360DF5D6-4FCB-3B4B-9AF7-1966267693B5}" type="presOf" srcId="{9821C372-0AE8-4DE3-A548-26847591E7B6}" destId="{33829708-1AC0-5D43-966C-C5A9C97E9F7B}" srcOrd="0" destOrd="0" presId="urn:microsoft.com/office/officeart/2005/8/layout/vList2"/>
    <dgm:cxn modelId="{ED506AEA-E351-45EA-8C85-2AA1CA669E6E}" srcId="{D0CE42BB-5E44-4491-8128-2E8B32EDCFD5}" destId="{8B44A002-51B7-44B9-9E8B-FA0A2F08B01F}" srcOrd="5" destOrd="0" parTransId="{2FF02BBF-7EDE-4B64-82AC-3303B7ED5F4B}" sibTransId="{56FF3E9D-E102-4F74-8F29-81C31ED3DA09}"/>
    <dgm:cxn modelId="{C10A19CB-ACAC-8640-96BC-FB39F09DADFB}" type="presParOf" srcId="{E628BF8A-FADD-2F41-A538-E4CD78FD1E50}" destId="{B90B80FD-0C43-5C41-989B-DC61F0221815}" srcOrd="0" destOrd="0" presId="urn:microsoft.com/office/officeart/2005/8/layout/vList2"/>
    <dgm:cxn modelId="{6EB86AC6-FD41-9C45-8A4A-9068649BAB26}" type="presParOf" srcId="{E628BF8A-FADD-2F41-A538-E4CD78FD1E50}" destId="{4494F372-D166-F244-8148-D8EA1C5A87BD}" srcOrd="1" destOrd="0" presId="urn:microsoft.com/office/officeart/2005/8/layout/vList2"/>
    <dgm:cxn modelId="{52B708FF-55E4-BA45-9B69-08C43BC7272C}" type="presParOf" srcId="{E628BF8A-FADD-2F41-A538-E4CD78FD1E50}" destId="{A7473053-4465-9843-8BC6-F71B69972E24}" srcOrd="2" destOrd="0" presId="urn:microsoft.com/office/officeart/2005/8/layout/vList2"/>
    <dgm:cxn modelId="{AF327DCE-4F53-D244-AEAC-CE573E37BE8E}" type="presParOf" srcId="{E628BF8A-FADD-2F41-A538-E4CD78FD1E50}" destId="{3182915A-CDBB-1447-A896-2423EE493F69}" srcOrd="3" destOrd="0" presId="urn:microsoft.com/office/officeart/2005/8/layout/vList2"/>
    <dgm:cxn modelId="{53A56988-1BBD-1148-A53D-90AC533E8AD3}" type="presParOf" srcId="{E628BF8A-FADD-2F41-A538-E4CD78FD1E50}" destId="{72073A83-89BE-1F4F-AF22-EE9BB31D3C15}" srcOrd="4" destOrd="0" presId="urn:microsoft.com/office/officeart/2005/8/layout/vList2"/>
    <dgm:cxn modelId="{FBC9D794-ADEF-B348-A5A3-457B7D19F31C}" type="presParOf" srcId="{E628BF8A-FADD-2F41-A538-E4CD78FD1E50}" destId="{09C97209-1059-5545-8A32-A53F9F8E7738}" srcOrd="5" destOrd="0" presId="urn:microsoft.com/office/officeart/2005/8/layout/vList2"/>
    <dgm:cxn modelId="{3F57A0B2-FA27-564E-9587-F0936EB0816E}" type="presParOf" srcId="{E628BF8A-FADD-2F41-A538-E4CD78FD1E50}" destId="{EA09350D-EFB2-2A4D-8EF0-F59F1B783D33}" srcOrd="6" destOrd="0" presId="urn:microsoft.com/office/officeart/2005/8/layout/vList2"/>
    <dgm:cxn modelId="{3772494A-C9DB-3B48-929A-B0C8AC6FC4ED}" type="presParOf" srcId="{E628BF8A-FADD-2F41-A538-E4CD78FD1E50}" destId="{6F14B812-77C5-5A47-B30C-A36FA18EAE9B}" srcOrd="7" destOrd="0" presId="urn:microsoft.com/office/officeart/2005/8/layout/vList2"/>
    <dgm:cxn modelId="{E7C183FB-1C6D-C446-9512-73D88FF4F2EA}" type="presParOf" srcId="{E628BF8A-FADD-2F41-A538-E4CD78FD1E50}" destId="{33829708-1AC0-5D43-966C-C5A9C97E9F7B}" srcOrd="8" destOrd="0" presId="urn:microsoft.com/office/officeart/2005/8/layout/vList2"/>
    <dgm:cxn modelId="{D92AEE23-A8B3-2547-B76C-5E9E17B64474}" type="presParOf" srcId="{E628BF8A-FADD-2F41-A538-E4CD78FD1E50}" destId="{8B5CE8F9-316C-8240-BC25-E44F7A79AD74}" srcOrd="9" destOrd="0" presId="urn:microsoft.com/office/officeart/2005/8/layout/vList2"/>
    <dgm:cxn modelId="{53C33FE2-019A-0D44-9DB0-0C9BEBC97F51}" type="presParOf" srcId="{E628BF8A-FADD-2F41-A538-E4CD78FD1E50}" destId="{9C2BA7F3-5FD6-9F45-BEEC-EA3B4A014F33}" srcOrd="10" destOrd="0" presId="urn:microsoft.com/office/officeart/2005/8/layout/vList2"/>
    <dgm:cxn modelId="{00C49D46-6FAD-CD4D-A5BC-97F9E57F2C1A}" type="presParOf" srcId="{E628BF8A-FADD-2F41-A538-E4CD78FD1E50}" destId="{665E18AD-F1CD-F746-A9BE-BD6A38260A1A}" srcOrd="11" destOrd="0" presId="urn:microsoft.com/office/officeart/2005/8/layout/vList2"/>
    <dgm:cxn modelId="{43BFE833-D175-5B42-B7DA-1C1B2E0E85A3}" type="presParOf" srcId="{E628BF8A-FADD-2F41-A538-E4CD78FD1E50}" destId="{BF17323F-A117-B445-9F40-47A52265A03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FD72EA-3DCC-4132-9B34-5804483F038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BC83E5-B3C4-476B-9BE5-4834D68D6AFC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Virtual Visits</a:t>
          </a:r>
        </a:p>
      </dgm:t>
    </dgm:pt>
    <dgm:pt modelId="{62EB2346-23B2-4A7A-AA60-CECF45496326}" type="parTrans" cxnId="{D3C50A71-32B1-4BE0-9066-1AC27B05C48B}">
      <dgm:prSet/>
      <dgm:spPr/>
      <dgm:t>
        <a:bodyPr/>
        <a:lstStyle/>
        <a:p>
          <a:endParaRPr lang="en-US"/>
        </a:p>
      </dgm:t>
    </dgm:pt>
    <dgm:pt modelId="{DB326602-DE9D-4755-9E49-1B6F9B1CD0D1}" type="sibTrans" cxnId="{D3C50A71-32B1-4BE0-9066-1AC27B05C48B}">
      <dgm:prSet/>
      <dgm:spPr/>
      <dgm:t>
        <a:bodyPr/>
        <a:lstStyle/>
        <a:p>
          <a:endParaRPr lang="en-US"/>
        </a:p>
      </dgm:t>
    </dgm:pt>
    <dgm:pt modelId="{E13E1AEF-7664-4F46-84D4-B5066754B54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Visits during Sabbath hours</a:t>
          </a:r>
        </a:p>
      </dgm:t>
    </dgm:pt>
    <dgm:pt modelId="{E09503A1-28D7-4477-B369-79CBE42772C9}" type="parTrans" cxnId="{9781FB7F-0585-47A5-8E57-F27CFD877086}">
      <dgm:prSet/>
      <dgm:spPr/>
      <dgm:t>
        <a:bodyPr/>
        <a:lstStyle/>
        <a:p>
          <a:endParaRPr lang="en-US"/>
        </a:p>
      </dgm:t>
    </dgm:pt>
    <dgm:pt modelId="{D148838E-9770-4270-8FEA-2B029783599D}" type="sibTrans" cxnId="{9781FB7F-0585-47A5-8E57-F27CFD877086}">
      <dgm:prSet/>
      <dgm:spPr/>
      <dgm:t>
        <a:bodyPr/>
        <a:lstStyle/>
        <a:p>
          <a:endParaRPr lang="en-US"/>
        </a:p>
      </dgm:t>
    </dgm:pt>
    <dgm:pt modelId="{B6E94935-F46E-4514-B4A6-5FCB8A9788B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Visiting your mentor’s home while he/she is away</a:t>
          </a:r>
        </a:p>
      </dgm:t>
    </dgm:pt>
    <dgm:pt modelId="{5A9C0D03-7122-44F9-B3BA-A34D109DBDE4}" type="parTrans" cxnId="{1B59BAFF-06E7-4686-B167-A853A0EA60E0}">
      <dgm:prSet/>
      <dgm:spPr/>
      <dgm:t>
        <a:bodyPr/>
        <a:lstStyle/>
        <a:p>
          <a:endParaRPr lang="en-US"/>
        </a:p>
      </dgm:t>
    </dgm:pt>
    <dgm:pt modelId="{8C7A64B0-8E94-4690-AD7E-078C8D7A98A5}" type="sibTrans" cxnId="{1B59BAFF-06E7-4686-B167-A853A0EA60E0}">
      <dgm:prSet/>
      <dgm:spPr/>
      <dgm:t>
        <a:bodyPr/>
        <a:lstStyle/>
        <a:p>
          <a:endParaRPr lang="en-US"/>
        </a:p>
      </dgm:t>
    </dgm:pt>
    <dgm:pt modelId="{454FEAB3-7DA6-437F-877C-C3659B44C79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Sharing a mentor with another student or having multiple mentors</a:t>
          </a:r>
        </a:p>
      </dgm:t>
    </dgm:pt>
    <dgm:pt modelId="{8958E45A-871F-48A4-BB7A-589F556F1CB8}" type="parTrans" cxnId="{1E3F154A-AB31-48B8-A6A5-65E2B583C797}">
      <dgm:prSet/>
      <dgm:spPr/>
      <dgm:t>
        <a:bodyPr/>
        <a:lstStyle/>
        <a:p>
          <a:endParaRPr lang="en-US"/>
        </a:p>
      </dgm:t>
    </dgm:pt>
    <dgm:pt modelId="{5B8400AD-F1F1-43C2-9DEE-FBCB85044B19}" type="sibTrans" cxnId="{1E3F154A-AB31-48B8-A6A5-65E2B583C797}">
      <dgm:prSet/>
      <dgm:spPr/>
      <dgm:t>
        <a:bodyPr/>
        <a:lstStyle/>
        <a:p>
          <a:endParaRPr lang="en-US"/>
        </a:p>
      </dgm:t>
    </dgm:pt>
    <dgm:pt modelId="{DEFFBE43-B961-4377-90AD-FE4EF8893BD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Time spent at a school event, cleaning church/school, assisting in classroom, being at a place of employment with your mentor, entertainment venue, etc.</a:t>
          </a:r>
        </a:p>
      </dgm:t>
    </dgm:pt>
    <dgm:pt modelId="{9B214E67-37FE-4C3F-AB6C-72390122361F}" type="parTrans" cxnId="{1AA2C75E-5067-4298-9C2F-013ECF1645EA}">
      <dgm:prSet/>
      <dgm:spPr/>
      <dgm:t>
        <a:bodyPr/>
        <a:lstStyle/>
        <a:p>
          <a:endParaRPr lang="en-US"/>
        </a:p>
      </dgm:t>
    </dgm:pt>
    <dgm:pt modelId="{C55C53E6-2DC7-4B03-9169-35183ABC9A2C}" type="sibTrans" cxnId="{1AA2C75E-5067-4298-9C2F-013ECF1645EA}">
      <dgm:prSet/>
      <dgm:spPr/>
      <dgm:t>
        <a:bodyPr/>
        <a:lstStyle/>
        <a:p>
          <a:endParaRPr lang="en-US"/>
        </a:p>
      </dgm:t>
    </dgm:pt>
    <dgm:pt modelId="{FB3F672F-F60E-3D4F-B974-95FD9D79B7DD}" type="pres">
      <dgm:prSet presAssocID="{A3FD72EA-3DCC-4132-9B34-5804483F0382}" presName="linear" presStyleCnt="0">
        <dgm:presLayoutVars>
          <dgm:animLvl val="lvl"/>
          <dgm:resizeHandles val="exact"/>
        </dgm:presLayoutVars>
      </dgm:prSet>
      <dgm:spPr/>
    </dgm:pt>
    <dgm:pt modelId="{A047C8E3-199A-1246-AF50-D6241AF78B4F}" type="pres">
      <dgm:prSet presAssocID="{60BC83E5-B3C4-476B-9BE5-4834D68D6AF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7B2696F-8C9F-FB4A-9A96-8E8165282D24}" type="pres">
      <dgm:prSet presAssocID="{DB326602-DE9D-4755-9E49-1B6F9B1CD0D1}" presName="spacer" presStyleCnt="0"/>
      <dgm:spPr/>
    </dgm:pt>
    <dgm:pt modelId="{5BB52005-9319-5B4D-8C7D-820882E4F08C}" type="pres">
      <dgm:prSet presAssocID="{E13E1AEF-7664-4F46-84D4-B5066754B54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ECA8584-FE34-A94F-BC42-39F75A0035A3}" type="pres">
      <dgm:prSet presAssocID="{D148838E-9770-4270-8FEA-2B029783599D}" presName="spacer" presStyleCnt="0"/>
      <dgm:spPr/>
    </dgm:pt>
    <dgm:pt modelId="{9ACB01B5-309E-9A4E-944A-D0DB6A75F147}" type="pres">
      <dgm:prSet presAssocID="{B6E94935-F46E-4514-B4A6-5FCB8A9788B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908CE62-F370-EC47-BE02-B5941A993953}" type="pres">
      <dgm:prSet presAssocID="{8C7A64B0-8E94-4690-AD7E-078C8D7A98A5}" presName="spacer" presStyleCnt="0"/>
      <dgm:spPr/>
    </dgm:pt>
    <dgm:pt modelId="{8E86BF8E-631E-5C48-9603-43885C58A421}" type="pres">
      <dgm:prSet presAssocID="{454FEAB3-7DA6-437F-877C-C3659B44C79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65D50F5-2C3E-FF41-8635-884CE0474E6A}" type="pres">
      <dgm:prSet presAssocID="{5B8400AD-F1F1-43C2-9DEE-FBCB85044B19}" presName="spacer" presStyleCnt="0"/>
      <dgm:spPr/>
    </dgm:pt>
    <dgm:pt modelId="{EB378EC8-7E97-8447-ABB4-3A7BBD059D25}" type="pres">
      <dgm:prSet presAssocID="{DEFFBE43-B961-4377-90AD-FE4EF8893BDF}" presName="parentText" presStyleLbl="node1" presStyleIdx="4" presStyleCnt="5" custScaleY="134577">
        <dgm:presLayoutVars>
          <dgm:chMax val="0"/>
          <dgm:bulletEnabled val="1"/>
        </dgm:presLayoutVars>
      </dgm:prSet>
      <dgm:spPr/>
    </dgm:pt>
  </dgm:ptLst>
  <dgm:cxnLst>
    <dgm:cxn modelId="{9BBAEB39-30B5-2746-ABCF-D879436DED07}" type="presOf" srcId="{E13E1AEF-7664-4F46-84D4-B5066754B548}" destId="{5BB52005-9319-5B4D-8C7D-820882E4F08C}" srcOrd="0" destOrd="0" presId="urn:microsoft.com/office/officeart/2005/8/layout/vList2"/>
    <dgm:cxn modelId="{1E3F154A-AB31-48B8-A6A5-65E2B583C797}" srcId="{A3FD72EA-3DCC-4132-9B34-5804483F0382}" destId="{454FEAB3-7DA6-437F-877C-C3659B44C791}" srcOrd="3" destOrd="0" parTransId="{8958E45A-871F-48A4-BB7A-589F556F1CB8}" sibTransId="{5B8400AD-F1F1-43C2-9DEE-FBCB85044B19}"/>
    <dgm:cxn modelId="{1AA2C75E-5067-4298-9C2F-013ECF1645EA}" srcId="{A3FD72EA-3DCC-4132-9B34-5804483F0382}" destId="{DEFFBE43-B961-4377-90AD-FE4EF8893BDF}" srcOrd="4" destOrd="0" parTransId="{9B214E67-37FE-4C3F-AB6C-72390122361F}" sibTransId="{C55C53E6-2DC7-4B03-9169-35183ABC9A2C}"/>
    <dgm:cxn modelId="{D3C50A71-32B1-4BE0-9066-1AC27B05C48B}" srcId="{A3FD72EA-3DCC-4132-9B34-5804483F0382}" destId="{60BC83E5-B3C4-476B-9BE5-4834D68D6AFC}" srcOrd="0" destOrd="0" parTransId="{62EB2346-23B2-4A7A-AA60-CECF45496326}" sibTransId="{DB326602-DE9D-4755-9E49-1B6F9B1CD0D1}"/>
    <dgm:cxn modelId="{9B8FC372-E2C1-4A49-BC66-3A1B2CA882D3}" type="presOf" srcId="{DEFFBE43-B961-4377-90AD-FE4EF8893BDF}" destId="{EB378EC8-7E97-8447-ABB4-3A7BBD059D25}" srcOrd="0" destOrd="0" presId="urn:microsoft.com/office/officeart/2005/8/layout/vList2"/>
    <dgm:cxn modelId="{C0AC0474-D2F6-7145-B979-43ED048992A3}" type="presOf" srcId="{B6E94935-F46E-4514-B4A6-5FCB8A9788B4}" destId="{9ACB01B5-309E-9A4E-944A-D0DB6A75F147}" srcOrd="0" destOrd="0" presId="urn:microsoft.com/office/officeart/2005/8/layout/vList2"/>
    <dgm:cxn modelId="{9781FB7F-0585-47A5-8E57-F27CFD877086}" srcId="{A3FD72EA-3DCC-4132-9B34-5804483F0382}" destId="{E13E1AEF-7664-4F46-84D4-B5066754B548}" srcOrd="1" destOrd="0" parTransId="{E09503A1-28D7-4477-B369-79CBE42772C9}" sibTransId="{D148838E-9770-4270-8FEA-2B029783599D}"/>
    <dgm:cxn modelId="{60796092-1DF5-7F45-97D7-F40FBB63EF35}" type="presOf" srcId="{454FEAB3-7DA6-437F-877C-C3659B44C791}" destId="{8E86BF8E-631E-5C48-9603-43885C58A421}" srcOrd="0" destOrd="0" presId="urn:microsoft.com/office/officeart/2005/8/layout/vList2"/>
    <dgm:cxn modelId="{3C88A9AC-CF83-8845-AA3D-92A0695F01AF}" type="presOf" srcId="{A3FD72EA-3DCC-4132-9B34-5804483F0382}" destId="{FB3F672F-F60E-3D4F-B974-95FD9D79B7DD}" srcOrd="0" destOrd="0" presId="urn:microsoft.com/office/officeart/2005/8/layout/vList2"/>
    <dgm:cxn modelId="{031494D7-09A9-3140-9BA9-29523C749FE9}" type="presOf" srcId="{60BC83E5-B3C4-476B-9BE5-4834D68D6AFC}" destId="{A047C8E3-199A-1246-AF50-D6241AF78B4F}" srcOrd="0" destOrd="0" presId="urn:microsoft.com/office/officeart/2005/8/layout/vList2"/>
    <dgm:cxn modelId="{1B59BAFF-06E7-4686-B167-A853A0EA60E0}" srcId="{A3FD72EA-3DCC-4132-9B34-5804483F0382}" destId="{B6E94935-F46E-4514-B4A6-5FCB8A9788B4}" srcOrd="2" destOrd="0" parTransId="{5A9C0D03-7122-44F9-B3BA-A34D109DBDE4}" sibTransId="{8C7A64B0-8E94-4690-AD7E-078C8D7A98A5}"/>
    <dgm:cxn modelId="{57E2BB39-EE95-774C-B047-D780188909CC}" type="presParOf" srcId="{FB3F672F-F60E-3D4F-B974-95FD9D79B7DD}" destId="{A047C8E3-199A-1246-AF50-D6241AF78B4F}" srcOrd="0" destOrd="0" presId="urn:microsoft.com/office/officeart/2005/8/layout/vList2"/>
    <dgm:cxn modelId="{2D73B4F5-6948-904E-8D4D-7FD176F10355}" type="presParOf" srcId="{FB3F672F-F60E-3D4F-B974-95FD9D79B7DD}" destId="{E7B2696F-8C9F-FB4A-9A96-8E8165282D24}" srcOrd="1" destOrd="0" presId="urn:microsoft.com/office/officeart/2005/8/layout/vList2"/>
    <dgm:cxn modelId="{D0941D2D-649C-DD4C-B468-91D46899D796}" type="presParOf" srcId="{FB3F672F-F60E-3D4F-B974-95FD9D79B7DD}" destId="{5BB52005-9319-5B4D-8C7D-820882E4F08C}" srcOrd="2" destOrd="0" presId="urn:microsoft.com/office/officeart/2005/8/layout/vList2"/>
    <dgm:cxn modelId="{2D1C51E5-44DB-954D-8137-9A71028B1353}" type="presParOf" srcId="{FB3F672F-F60E-3D4F-B974-95FD9D79B7DD}" destId="{AECA8584-FE34-A94F-BC42-39F75A0035A3}" srcOrd="3" destOrd="0" presId="urn:microsoft.com/office/officeart/2005/8/layout/vList2"/>
    <dgm:cxn modelId="{CB0451BE-E79E-354E-A823-195C0578C5F9}" type="presParOf" srcId="{FB3F672F-F60E-3D4F-B974-95FD9D79B7DD}" destId="{9ACB01B5-309E-9A4E-944A-D0DB6A75F147}" srcOrd="4" destOrd="0" presId="urn:microsoft.com/office/officeart/2005/8/layout/vList2"/>
    <dgm:cxn modelId="{A85F6E79-A621-1A4F-A9D0-9812E0F95661}" type="presParOf" srcId="{FB3F672F-F60E-3D4F-B974-95FD9D79B7DD}" destId="{E908CE62-F370-EC47-BE02-B5941A993953}" srcOrd="5" destOrd="0" presId="urn:microsoft.com/office/officeart/2005/8/layout/vList2"/>
    <dgm:cxn modelId="{0128AC6B-D31C-1F41-BAE7-A00B22EC0AC6}" type="presParOf" srcId="{FB3F672F-F60E-3D4F-B974-95FD9D79B7DD}" destId="{8E86BF8E-631E-5C48-9603-43885C58A421}" srcOrd="6" destOrd="0" presId="urn:microsoft.com/office/officeart/2005/8/layout/vList2"/>
    <dgm:cxn modelId="{E5192AAF-CBFC-5E43-86F5-CD5B2F441D1D}" type="presParOf" srcId="{FB3F672F-F60E-3D4F-B974-95FD9D79B7DD}" destId="{065D50F5-2C3E-FF41-8635-884CE0474E6A}" srcOrd="7" destOrd="0" presId="urn:microsoft.com/office/officeart/2005/8/layout/vList2"/>
    <dgm:cxn modelId="{ECDE9BDC-B45A-384B-9E72-422124B1ADF2}" type="presParOf" srcId="{FB3F672F-F60E-3D4F-B974-95FD9D79B7DD}" destId="{EB378EC8-7E97-8447-ABB4-3A7BBD059D2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EA6BA8-7D4B-4F39-ACCB-323BC5A93B7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70A947-2A71-45F5-9314-996F2AC6CFA6}">
      <dgm:prSet custT="1"/>
      <dgm:spPr/>
      <dgm:t>
        <a:bodyPr/>
        <a:lstStyle/>
        <a:p>
          <a:r>
            <a:rPr lang="en-US" sz="1800" dirty="0"/>
            <a:t>Submit using the PFE website or download the PFE app</a:t>
          </a:r>
        </a:p>
      </dgm:t>
    </dgm:pt>
    <dgm:pt modelId="{5C1BEE79-D465-45C0-96F7-5D0ED50BB770}" type="parTrans" cxnId="{5FE93FDE-451C-43EC-A8DF-C29F3B41E69B}">
      <dgm:prSet/>
      <dgm:spPr/>
      <dgm:t>
        <a:bodyPr/>
        <a:lstStyle/>
        <a:p>
          <a:endParaRPr lang="en-US"/>
        </a:p>
      </dgm:t>
    </dgm:pt>
    <dgm:pt modelId="{99ED9DD7-59FE-4610-8D88-E1DB118188EA}" type="sibTrans" cxnId="{5FE93FDE-451C-43EC-A8DF-C29F3B41E69B}">
      <dgm:prSet/>
      <dgm:spPr/>
      <dgm:t>
        <a:bodyPr/>
        <a:lstStyle/>
        <a:p>
          <a:endParaRPr lang="en-US"/>
        </a:p>
      </dgm:t>
    </dgm:pt>
    <dgm:pt modelId="{0D991438-5125-4CB2-B64C-BC0DB5DADC53}">
      <dgm:prSet custT="1"/>
      <dgm:spPr/>
      <dgm:t>
        <a:bodyPr/>
        <a:lstStyle/>
        <a:p>
          <a:r>
            <a:rPr lang="en-US" sz="1800" dirty="0"/>
            <a:t>Submit reflection during your visit or </a:t>
          </a:r>
          <a:r>
            <a:rPr lang="en-US" sz="1800" u="none" dirty="0"/>
            <a:t>within 24 hours of visit</a:t>
          </a:r>
        </a:p>
      </dgm:t>
    </dgm:pt>
    <dgm:pt modelId="{40DBEFDC-5204-4C8E-99E7-E18BEB35EC95}" type="parTrans" cxnId="{54BB199F-CEBE-41FB-9824-60F8D8A868F1}">
      <dgm:prSet/>
      <dgm:spPr/>
      <dgm:t>
        <a:bodyPr/>
        <a:lstStyle/>
        <a:p>
          <a:endParaRPr lang="en-US"/>
        </a:p>
      </dgm:t>
    </dgm:pt>
    <dgm:pt modelId="{C70B2EB2-A770-47AD-A1BB-E6FA392D79A0}" type="sibTrans" cxnId="{54BB199F-CEBE-41FB-9824-60F8D8A868F1}">
      <dgm:prSet/>
      <dgm:spPr/>
      <dgm:t>
        <a:bodyPr/>
        <a:lstStyle/>
        <a:p>
          <a:endParaRPr lang="en-US"/>
        </a:p>
      </dgm:t>
    </dgm:pt>
    <dgm:pt modelId="{301C59ED-7A3C-464C-9528-DCEF63539E79}">
      <dgm:prSet custT="1"/>
      <dgm:spPr/>
      <dgm:t>
        <a:bodyPr/>
        <a:lstStyle/>
        <a:p>
          <a:r>
            <a:rPr lang="en-US" sz="1800" dirty="0"/>
            <a:t>Check your PFE dashboard for submission success</a:t>
          </a:r>
        </a:p>
      </dgm:t>
    </dgm:pt>
    <dgm:pt modelId="{3B580E74-8CA2-46E3-B23A-51B3EB47C74A}" type="parTrans" cxnId="{82F2015B-E6E1-4A23-9CED-C158F2FE91BF}">
      <dgm:prSet/>
      <dgm:spPr/>
      <dgm:t>
        <a:bodyPr/>
        <a:lstStyle/>
        <a:p>
          <a:endParaRPr lang="en-US"/>
        </a:p>
      </dgm:t>
    </dgm:pt>
    <dgm:pt modelId="{323E0644-9EC0-417A-A9D2-335E3743904E}" type="sibTrans" cxnId="{82F2015B-E6E1-4A23-9CED-C158F2FE91BF}">
      <dgm:prSet/>
      <dgm:spPr/>
      <dgm:t>
        <a:bodyPr/>
        <a:lstStyle/>
        <a:p>
          <a:endParaRPr lang="en-US"/>
        </a:p>
      </dgm:t>
    </dgm:pt>
    <dgm:pt modelId="{820C2BBA-4873-4893-A564-7B9D75323637}">
      <dgm:prSet/>
      <dgm:spPr/>
      <dgm:t>
        <a:bodyPr/>
        <a:lstStyle/>
        <a:p>
          <a:r>
            <a:rPr lang="en-US" dirty="0"/>
            <a:t>Students and Coordinator will receive email notifications with each successful reflection transaction.</a:t>
          </a:r>
        </a:p>
      </dgm:t>
    </dgm:pt>
    <dgm:pt modelId="{22B9F7FF-38FA-475E-A9ED-228BAC5930CB}" type="parTrans" cxnId="{30CC4D14-D822-459F-AB97-CE2DE5307B0E}">
      <dgm:prSet/>
      <dgm:spPr/>
      <dgm:t>
        <a:bodyPr/>
        <a:lstStyle/>
        <a:p>
          <a:endParaRPr lang="en-US"/>
        </a:p>
      </dgm:t>
    </dgm:pt>
    <dgm:pt modelId="{75C79836-F555-427B-9A1B-81168844BA5E}" type="sibTrans" cxnId="{30CC4D14-D822-459F-AB97-CE2DE5307B0E}">
      <dgm:prSet/>
      <dgm:spPr/>
      <dgm:t>
        <a:bodyPr/>
        <a:lstStyle/>
        <a:p>
          <a:endParaRPr lang="en-US"/>
        </a:p>
      </dgm:t>
    </dgm:pt>
    <dgm:pt modelId="{454C78B1-747E-45AA-B426-FA7A948DAF26}">
      <dgm:prSet/>
      <dgm:spPr/>
      <dgm:t>
        <a:bodyPr/>
        <a:lstStyle/>
        <a:p>
          <a:r>
            <a:rPr lang="en-US" dirty="0"/>
            <a:t>Be very detailed when answering your reflection questions. </a:t>
          </a:r>
        </a:p>
      </dgm:t>
    </dgm:pt>
    <dgm:pt modelId="{A7490CCB-00CC-451F-8B35-08A6E75B7915}" type="parTrans" cxnId="{42B6960D-09BE-4B63-9463-3D5104954E42}">
      <dgm:prSet/>
      <dgm:spPr/>
      <dgm:t>
        <a:bodyPr/>
        <a:lstStyle/>
        <a:p>
          <a:endParaRPr lang="en-US"/>
        </a:p>
      </dgm:t>
    </dgm:pt>
    <dgm:pt modelId="{21BF9F0F-23B0-4DC5-8EF2-E8A9BA5119A1}" type="sibTrans" cxnId="{42B6960D-09BE-4B63-9463-3D5104954E42}">
      <dgm:prSet/>
      <dgm:spPr/>
      <dgm:t>
        <a:bodyPr/>
        <a:lstStyle/>
        <a:p>
          <a:endParaRPr lang="en-US"/>
        </a:p>
      </dgm:t>
    </dgm:pt>
    <dgm:pt modelId="{7FD336B5-1F65-495C-92F8-7899FA53DA52}">
      <dgm:prSet/>
      <dgm:spPr/>
      <dgm:t>
        <a:bodyPr/>
        <a:lstStyle/>
        <a:p>
          <a:r>
            <a:rPr lang="en-US" dirty="0"/>
            <a:t>Late reflections will be rejected</a:t>
          </a:r>
        </a:p>
      </dgm:t>
    </dgm:pt>
    <dgm:pt modelId="{9769B814-4F90-488A-8947-B6CAA106A81E}" type="parTrans" cxnId="{02507219-1225-4DB9-A364-8A2D6D8E13D1}">
      <dgm:prSet/>
      <dgm:spPr/>
      <dgm:t>
        <a:bodyPr/>
        <a:lstStyle/>
        <a:p>
          <a:endParaRPr lang="en-US"/>
        </a:p>
      </dgm:t>
    </dgm:pt>
    <dgm:pt modelId="{7D34010E-56A3-497D-9026-AB4E2244C846}" type="sibTrans" cxnId="{02507219-1225-4DB9-A364-8A2D6D8E13D1}">
      <dgm:prSet/>
      <dgm:spPr/>
      <dgm:t>
        <a:bodyPr/>
        <a:lstStyle/>
        <a:p>
          <a:endParaRPr lang="en-US"/>
        </a:p>
      </dgm:t>
    </dgm:pt>
    <dgm:pt modelId="{8BC990C7-E725-B74E-8F33-DD1348BBC9C0}" type="pres">
      <dgm:prSet presAssocID="{93EA6BA8-7D4B-4F39-ACCB-323BC5A93B78}" presName="diagram" presStyleCnt="0">
        <dgm:presLayoutVars>
          <dgm:dir/>
          <dgm:resizeHandles val="exact"/>
        </dgm:presLayoutVars>
      </dgm:prSet>
      <dgm:spPr/>
    </dgm:pt>
    <dgm:pt modelId="{14EDFA74-26D4-CB4D-982B-D4E84FEEC51D}" type="pres">
      <dgm:prSet presAssocID="{1A70A947-2A71-45F5-9314-996F2AC6CFA6}" presName="node" presStyleLbl="node1" presStyleIdx="0" presStyleCnt="6">
        <dgm:presLayoutVars>
          <dgm:bulletEnabled val="1"/>
        </dgm:presLayoutVars>
      </dgm:prSet>
      <dgm:spPr/>
    </dgm:pt>
    <dgm:pt modelId="{87FAA7CC-A6EC-DC4B-B061-F0849460467D}" type="pres">
      <dgm:prSet presAssocID="{99ED9DD7-59FE-4610-8D88-E1DB118188EA}" presName="sibTrans" presStyleCnt="0"/>
      <dgm:spPr/>
    </dgm:pt>
    <dgm:pt modelId="{75F34EF3-68C2-4047-8D5D-4A0D1AE620FC}" type="pres">
      <dgm:prSet presAssocID="{0D991438-5125-4CB2-B64C-BC0DB5DADC53}" presName="node" presStyleLbl="node1" presStyleIdx="1" presStyleCnt="6">
        <dgm:presLayoutVars>
          <dgm:bulletEnabled val="1"/>
        </dgm:presLayoutVars>
      </dgm:prSet>
      <dgm:spPr/>
    </dgm:pt>
    <dgm:pt modelId="{AC585756-F62A-7840-9DB1-480D76D24497}" type="pres">
      <dgm:prSet presAssocID="{C70B2EB2-A770-47AD-A1BB-E6FA392D79A0}" presName="sibTrans" presStyleCnt="0"/>
      <dgm:spPr/>
    </dgm:pt>
    <dgm:pt modelId="{FB7A0814-7F18-E845-AD90-0BB4010F512B}" type="pres">
      <dgm:prSet presAssocID="{301C59ED-7A3C-464C-9528-DCEF63539E79}" presName="node" presStyleLbl="node1" presStyleIdx="2" presStyleCnt="6">
        <dgm:presLayoutVars>
          <dgm:bulletEnabled val="1"/>
        </dgm:presLayoutVars>
      </dgm:prSet>
      <dgm:spPr/>
    </dgm:pt>
    <dgm:pt modelId="{34400FBB-8119-5E40-9F3F-4FE46FBD6550}" type="pres">
      <dgm:prSet presAssocID="{323E0644-9EC0-417A-A9D2-335E3743904E}" presName="sibTrans" presStyleCnt="0"/>
      <dgm:spPr/>
    </dgm:pt>
    <dgm:pt modelId="{31F76942-AE69-054B-BBD8-4BA7C54D6200}" type="pres">
      <dgm:prSet presAssocID="{820C2BBA-4873-4893-A564-7B9D75323637}" presName="node" presStyleLbl="node1" presStyleIdx="3" presStyleCnt="6">
        <dgm:presLayoutVars>
          <dgm:bulletEnabled val="1"/>
        </dgm:presLayoutVars>
      </dgm:prSet>
      <dgm:spPr/>
    </dgm:pt>
    <dgm:pt modelId="{41B1B592-DCF5-2646-916E-59285398EE0B}" type="pres">
      <dgm:prSet presAssocID="{75C79836-F555-427B-9A1B-81168844BA5E}" presName="sibTrans" presStyleCnt="0"/>
      <dgm:spPr/>
    </dgm:pt>
    <dgm:pt modelId="{30033D01-EA1C-8340-A862-15A21E39925A}" type="pres">
      <dgm:prSet presAssocID="{454C78B1-747E-45AA-B426-FA7A948DAF26}" presName="node" presStyleLbl="node1" presStyleIdx="4" presStyleCnt="6">
        <dgm:presLayoutVars>
          <dgm:bulletEnabled val="1"/>
        </dgm:presLayoutVars>
      </dgm:prSet>
      <dgm:spPr/>
    </dgm:pt>
    <dgm:pt modelId="{6043242A-8F8A-3147-B050-B1592BF83591}" type="pres">
      <dgm:prSet presAssocID="{21BF9F0F-23B0-4DC5-8EF2-E8A9BA5119A1}" presName="sibTrans" presStyleCnt="0"/>
      <dgm:spPr/>
    </dgm:pt>
    <dgm:pt modelId="{6F9E0099-909B-E14D-832D-7A4AD05089A4}" type="pres">
      <dgm:prSet presAssocID="{7FD336B5-1F65-495C-92F8-7899FA53DA52}" presName="node" presStyleLbl="node1" presStyleIdx="5" presStyleCnt="6">
        <dgm:presLayoutVars>
          <dgm:bulletEnabled val="1"/>
        </dgm:presLayoutVars>
      </dgm:prSet>
      <dgm:spPr/>
    </dgm:pt>
  </dgm:ptLst>
  <dgm:cxnLst>
    <dgm:cxn modelId="{42B6960D-09BE-4B63-9463-3D5104954E42}" srcId="{93EA6BA8-7D4B-4F39-ACCB-323BC5A93B78}" destId="{454C78B1-747E-45AA-B426-FA7A948DAF26}" srcOrd="4" destOrd="0" parTransId="{A7490CCB-00CC-451F-8B35-08A6E75B7915}" sibTransId="{21BF9F0F-23B0-4DC5-8EF2-E8A9BA5119A1}"/>
    <dgm:cxn modelId="{30CC4D14-D822-459F-AB97-CE2DE5307B0E}" srcId="{93EA6BA8-7D4B-4F39-ACCB-323BC5A93B78}" destId="{820C2BBA-4873-4893-A564-7B9D75323637}" srcOrd="3" destOrd="0" parTransId="{22B9F7FF-38FA-475E-A9ED-228BAC5930CB}" sibTransId="{75C79836-F555-427B-9A1B-81168844BA5E}"/>
    <dgm:cxn modelId="{02507219-1225-4DB9-A364-8A2D6D8E13D1}" srcId="{93EA6BA8-7D4B-4F39-ACCB-323BC5A93B78}" destId="{7FD336B5-1F65-495C-92F8-7899FA53DA52}" srcOrd="5" destOrd="0" parTransId="{9769B814-4F90-488A-8947-B6CAA106A81E}" sibTransId="{7D34010E-56A3-497D-9026-AB4E2244C846}"/>
    <dgm:cxn modelId="{CB07031F-EF0F-D34C-8F28-D7AA9691C8F2}" type="presOf" srcId="{454C78B1-747E-45AA-B426-FA7A948DAF26}" destId="{30033D01-EA1C-8340-A862-15A21E39925A}" srcOrd="0" destOrd="0" presId="urn:microsoft.com/office/officeart/2005/8/layout/default"/>
    <dgm:cxn modelId="{0BD2232E-CEBB-F146-B9FE-7DD958DB1C63}" type="presOf" srcId="{93EA6BA8-7D4B-4F39-ACCB-323BC5A93B78}" destId="{8BC990C7-E725-B74E-8F33-DD1348BBC9C0}" srcOrd="0" destOrd="0" presId="urn:microsoft.com/office/officeart/2005/8/layout/default"/>
    <dgm:cxn modelId="{D330A94E-4980-2646-BD12-60551007F0DA}" type="presOf" srcId="{0D991438-5125-4CB2-B64C-BC0DB5DADC53}" destId="{75F34EF3-68C2-4047-8D5D-4A0D1AE620FC}" srcOrd="0" destOrd="0" presId="urn:microsoft.com/office/officeart/2005/8/layout/default"/>
    <dgm:cxn modelId="{82F2015B-E6E1-4A23-9CED-C158F2FE91BF}" srcId="{93EA6BA8-7D4B-4F39-ACCB-323BC5A93B78}" destId="{301C59ED-7A3C-464C-9528-DCEF63539E79}" srcOrd="2" destOrd="0" parTransId="{3B580E74-8CA2-46E3-B23A-51B3EB47C74A}" sibTransId="{323E0644-9EC0-417A-A9D2-335E3743904E}"/>
    <dgm:cxn modelId="{BA74E693-E368-6248-B69B-65B1A777C189}" type="presOf" srcId="{301C59ED-7A3C-464C-9528-DCEF63539E79}" destId="{FB7A0814-7F18-E845-AD90-0BB4010F512B}" srcOrd="0" destOrd="0" presId="urn:microsoft.com/office/officeart/2005/8/layout/default"/>
    <dgm:cxn modelId="{54BB199F-CEBE-41FB-9824-60F8D8A868F1}" srcId="{93EA6BA8-7D4B-4F39-ACCB-323BC5A93B78}" destId="{0D991438-5125-4CB2-B64C-BC0DB5DADC53}" srcOrd="1" destOrd="0" parTransId="{40DBEFDC-5204-4C8E-99E7-E18BEB35EC95}" sibTransId="{C70B2EB2-A770-47AD-A1BB-E6FA392D79A0}"/>
    <dgm:cxn modelId="{1E8442A9-F53C-E844-AA2A-81C64BD8AF98}" type="presOf" srcId="{1A70A947-2A71-45F5-9314-996F2AC6CFA6}" destId="{14EDFA74-26D4-CB4D-982B-D4E84FEEC51D}" srcOrd="0" destOrd="0" presId="urn:microsoft.com/office/officeart/2005/8/layout/default"/>
    <dgm:cxn modelId="{2550FFAC-8791-9645-BC4D-B84D4F23D25D}" type="presOf" srcId="{7FD336B5-1F65-495C-92F8-7899FA53DA52}" destId="{6F9E0099-909B-E14D-832D-7A4AD05089A4}" srcOrd="0" destOrd="0" presId="urn:microsoft.com/office/officeart/2005/8/layout/default"/>
    <dgm:cxn modelId="{E28E6DD9-3B60-A34C-89DD-F56B20A9475D}" type="presOf" srcId="{820C2BBA-4873-4893-A564-7B9D75323637}" destId="{31F76942-AE69-054B-BBD8-4BA7C54D6200}" srcOrd="0" destOrd="0" presId="urn:microsoft.com/office/officeart/2005/8/layout/default"/>
    <dgm:cxn modelId="{5FE93FDE-451C-43EC-A8DF-C29F3B41E69B}" srcId="{93EA6BA8-7D4B-4F39-ACCB-323BC5A93B78}" destId="{1A70A947-2A71-45F5-9314-996F2AC6CFA6}" srcOrd="0" destOrd="0" parTransId="{5C1BEE79-D465-45C0-96F7-5D0ED50BB770}" sibTransId="{99ED9DD7-59FE-4610-8D88-E1DB118188EA}"/>
    <dgm:cxn modelId="{75C686C9-E9CF-0746-B852-BFDFE24144EB}" type="presParOf" srcId="{8BC990C7-E725-B74E-8F33-DD1348BBC9C0}" destId="{14EDFA74-26D4-CB4D-982B-D4E84FEEC51D}" srcOrd="0" destOrd="0" presId="urn:microsoft.com/office/officeart/2005/8/layout/default"/>
    <dgm:cxn modelId="{A48280CB-0B68-DB41-8C72-92FCE2435A34}" type="presParOf" srcId="{8BC990C7-E725-B74E-8F33-DD1348BBC9C0}" destId="{87FAA7CC-A6EC-DC4B-B061-F0849460467D}" srcOrd="1" destOrd="0" presId="urn:microsoft.com/office/officeart/2005/8/layout/default"/>
    <dgm:cxn modelId="{DE644349-AAAB-9F49-9168-8F2F7D1BB90F}" type="presParOf" srcId="{8BC990C7-E725-B74E-8F33-DD1348BBC9C0}" destId="{75F34EF3-68C2-4047-8D5D-4A0D1AE620FC}" srcOrd="2" destOrd="0" presId="urn:microsoft.com/office/officeart/2005/8/layout/default"/>
    <dgm:cxn modelId="{A4514D17-6669-C446-86A1-10F5E7A0649F}" type="presParOf" srcId="{8BC990C7-E725-B74E-8F33-DD1348BBC9C0}" destId="{AC585756-F62A-7840-9DB1-480D76D24497}" srcOrd="3" destOrd="0" presId="urn:microsoft.com/office/officeart/2005/8/layout/default"/>
    <dgm:cxn modelId="{A5828DE7-1932-C04E-8CC8-6EED36EB34A4}" type="presParOf" srcId="{8BC990C7-E725-B74E-8F33-DD1348BBC9C0}" destId="{FB7A0814-7F18-E845-AD90-0BB4010F512B}" srcOrd="4" destOrd="0" presId="urn:microsoft.com/office/officeart/2005/8/layout/default"/>
    <dgm:cxn modelId="{05E860BC-0866-574B-8BEA-2F1B9A4DBCF7}" type="presParOf" srcId="{8BC990C7-E725-B74E-8F33-DD1348BBC9C0}" destId="{34400FBB-8119-5E40-9F3F-4FE46FBD6550}" srcOrd="5" destOrd="0" presId="urn:microsoft.com/office/officeart/2005/8/layout/default"/>
    <dgm:cxn modelId="{E9AE690A-907F-F747-B121-5E68859CF9EE}" type="presParOf" srcId="{8BC990C7-E725-B74E-8F33-DD1348BBC9C0}" destId="{31F76942-AE69-054B-BBD8-4BA7C54D6200}" srcOrd="6" destOrd="0" presId="urn:microsoft.com/office/officeart/2005/8/layout/default"/>
    <dgm:cxn modelId="{64172451-174F-7448-9758-5E9898FE857D}" type="presParOf" srcId="{8BC990C7-E725-B74E-8F33-DD1348BBC9C0}" destId="{41B1B592-DCF5-2646-916E-59285398EE0B}" srcOrd="7" destOrd="0" presId="urn:microsoft.com/office/officeart/2005/8/layout/default"/>
    <dgm:cxn modelId="{4B5C1AC2-A3B6-7340-A39C-0782919B47A2}" type="presParOf" srcId="{8BC990C7-E725-B74E-8F33-DD1348BBC9C0}" destId="{30033D01-EA1C-8340-A862-15A21E39925A}" srcOrd="8" destOrd="0" presId="urn:microsoft.com/office/officeart/2005/8/layout/default"/>
    <dgm:cxn modelId="{D6D6E99A-17AA-3743-87D1-2CB3673004D4}" type="presParOf" srcId="{8BC990C7-E725-B74E-8F33-DD1348BBC9C0}" destId="{6043242A-8F8A-3147-B050-B1592BF83591}" srcOrd="9" destOrd="0" presId="urn:microsoft.com/office/officeart/2005/8/layout/default"/>
    <dgm:cxn modelId="{BB1C03BB-BD53-C544-AC03-B57B7CC2D2D6}" type="presParOf" srcId="{8BC990C7-E725-B74E-8F33-DD1348BBC9C0}" destId="{6F9E0099-909B-E14D-832D-7A4AD05089A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B80FD-0C43-5C41-989B-DC61F0221815}">
      <dsp:nvSpPr>
        <dsp:cNvPr id="0" name=""/>
        <dsp:cNvSpPr/>
      </dsp:nvSpPr>
      <dsp:spPr>
        <a:xfrm>
          <a:off x="0" y="47526"/>
          <a:ext cx="9844087" cy="585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Age 55+</a:t>
          </a:r>
        </a:p>
      </dsp:txBody>
      <dsp:txXfrm>
        <a:off x="28557" y="76083"/>
        <a:ext cx="9786973" cy="527886"/>
      </dsp:txXfrm>
    </dsp:sp>
    <dsp:sp modelId="{A7473053-4465-9843-8BC6-F71B69972E24}">
      <dsp:nvSpPr>
        <dsp:cNvPr id="0" name=""/>
        <dsp:cNvSpPr/>
      </dsp:nvSpPr>
      <dsp:spPr>
        <a:xfrm>
          <a:off x="0" y="704526"/>
          <a:ext cx="9844087" cy="585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Who</a:t>
          </a:r>
          <a:r>
            <a:rPr lang="en-US" sz="2500" kern="1200" baseline="0" dirty="0"/>
            <a:t> might be lonely and is needing company</a:t>
          </a:r>
          <a:endParaRPr lang="en-US" sz="2500" kern="1200" dirty="0"/>
        </a:p>
      </dsp:txBody>
      <dsp:txXfrm>
        <a:off x="28557" y="733083"/>
        <a:ext cx="9786973" cy="527886"/>
      </dsp:txXfrm>
    </dsp:sp>
    <dsp:sp modelId="{72073A83-89BE-1F4F-AF22-EE9BB31D3C15}">
      <dsp:nvSpPr>
        <dsp:cNvPr id="0" name=""/>
        <dsp:cNvSpPr/>
      </dsp:nvSpPr>
      <dsp:spPr>
        <a:xfrm>
          <a:off x="0" y="1361526"/>
          <a:ext cx="9844087" cy="585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Who is cognitively healthy (no Alzheimer’s or dementia)</a:t>
          </a:r>
        </a:p>
      </dsp:txBody>
      <dsp:txXfrm>
        <a:off x="28557" y="1390083"/>
        <a:ext cx="9786973" cy="527886"/>
      </dsp:txXfrm>
    </dsp:sp>
    <dsp:sp modelId="{EA09350D-EFB2-2A4D-8EF0-F59F1B783D33}">
      <dsp:nvSpPr>
        <dsp:cNvPr id="0" name=""/>
        <dsp:cNvSpPr/>
      </dsp:nvSpPr>
      <dsp:spPr>
        <a:xfrm>
          <a:off x="0" y="2018527"/>
          <a:ext cx="9844087" cy="585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Who does NOT live in a nursing home</a:t>
          </a:r>
        </a:p>
      </dsp:txBody>
      <dsp:txXfrm>
        <a:off x="28557" y="2047084"/>
        <a:ext cx="9786973" cy="527886"/>
      </dsp:txXfrm>
    </dsp:sp>
    <dsp:sp modelId="{33829708-1AC0-5D43-966C-C5A9C97E9F7B}">
      <dsp:nvSpPr>
        <dsp:cNvPr id="0" name=""/>
        <dsp:cNvSpPr/>
      </dsp:nvSpPr>
      <dsp:spPr>
        <a:xfrm>
          <a:off x="0" y="2675527"/>
          <a:ext cx="9844087" cy="585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Who can commit to 2 hours every week for 14 weeks each term. </a:t>
          </a:r>
        </a:p>
      </dsp:txBody>
      <dsp:txXfrm>
        <a:off x="28557" y="2704084"/>
        <a:ext cx="9786973" cy="527886"/>
      </dsp:txXfrm>
    </dsp:sp>
    <dsp:sp modelId="{9C2BA7F3-5FD6-9F45-BEEC-EA3B4A014F33}">
      <dsp:nvSpPr>
        <dsp:cNvPr id="0" name=""/>
        <dsp:cNvSpPr/>
      </dsp:nvSpPr>
      <dsp:spPr>
        <a:xfrm>
          <a:off x="0" y="3332527"/>
          <a:ext cx="9844087" cy="585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With whom you can form a relationship, have similar interests/hobbies</a:t>
          </a:r>
        </a:p>
      </dsp:txBody>
      <dsp:txXfrm>
        <a:off x="28557" y="3361084"/>
        <a:ext cx="9786973" cy="527886"/>
      </dsp:txXfrm>
    </dsp:sp>
    <dsp:sp modelId="{BF17323F-A117-B445-9F40-47A52265A039}">
      <dsp:nvSpPr>
        <dsp:cNvPr id="0" name=""/>
        <dsp:cNvSpPr/>
      </dsp:nvSpPr>
      <dsp:spPr>
        <a:xfrm>
          <a:off x="0" y="3989527"/>
          <a:ext cx="9844087" cy="585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Who is NOT related to you by any degree</a:t>
          </a:r>
        </a:p>
      </dsp:txBody>
      <dsp:txXfrm>
        <a:off x="28557" y="4018084"/>
        <a:ext cx="9786973" cy="527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7C8E3-199A-1246-AF50-D6241AF78B4F}">
      <dsp:nvSpPr>
        <dsp:cNvPr id="0" name=""/>
        <dsp:cNvSpPr/>
      </dsp:nvSpPr>
      <dsp:spPr>
        <a:xfrm>
          <a:off x="0" y="95814"/>
          <a:ext cx="5607050" cy="8514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Virtual Visits</a:t>
          </a:r>
        </a:p>
      </dsp:txBody>
      <dsp:txXfrm>
        <a:off x="41564" y="137378"/>
        <a:ext cx="5523922" cy="768321"/>
      </dsp:txXfrm>
    </dsp:sp>
    <dsp:sp modelId="{5BB52005-9319-5B4D-8C7D-820882E4F08C}">
      <dsp:nvSpPr>
        <dsp:cNvPr id="0" name=""/>
        <dsp:cNvSpPr/>
      </dsp:nvSpPr>
      <dsp:spPr>
        <a:xfrm>
          <a:off x="0" y="993343"/>
          <a:ext cx="5607050" cy="851449"/>
        </a:xfrm>
        <a:prstGeom prst="roundRect">
          <a:avLst/>
        </a:prstGeom>
        <a:gradFill rotWithShape="0">
          <a:gsLst>
            <a:gs pos="0">
              <a:schemeClr val="accent2">
                <a:hueOff val="-2489545"/>
                <a:satOff val="13319"/>
                <a:lumOff val="9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2489545"/>
                <a:satOff val="13319"/>
                <a:lumOff val="98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2489545"/>
                <a:satOff val="13319"/>
                <a:lumOff val="98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Visits during Sabbath hours</a:t>
          </a:r>
        </a:p>
      </dsp:txBody>
      <dsp:txXfrm>
        <a:off x="41564" y="1034907"/>
        <a:ext cx="5523922" cy="768321"/>
      </dsp:txXfrm>
    </dsp:sp>
    <dsp:sp modelId="{9ACB01B5-309E-9A4E-944A-D0DB6A75F147}">
      <dsp:nvSpPr>
        <dsp:cNvPr id="0" name=""/>
        <dsp:cNvSpPr/>
      </dsp:nvSpPr>
      <dsp:spPr>
        <a:xfrm>
          <a:off x="0" y="1890872"/>
          <a:ext cx="5607050" cy="851449"/>
        </a:xfrm>
        <a:prstGeom prst="roundRect">
          <a:avLst/>
        </a:prstGeom>
        <a:gradFill rotWithShape="0">
          <a:gsLst>
            <a:gs pos="0">
              <a:schemeClr val="accent2">
                <a:hueOff val="-4979090"/>
                <a:satOff val="26639"/>
                <a:lumOff val="19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4979090"/>
                <a:satOff val="26639"/>
                <a:lumOff val="196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4979090"/>
                <a:satOff val="26639"/>
                <a:lumOff val="196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Visiting your mentor’s home while he/she is away</a:t>
          </a:r>
        </a:p>
      </dsp:txBody>
      <dsp:txXfrm>
        <a:off x="41564" y="1932436"/>
        <a:ext cx="5523922" cy="768321"/>
      </dsp:txXfrm>
    </dsp:sp>
    <dsp:sp modelId="{8E86BF8E-631E-5C48-9603-43885C58A421}">
      <dsp:nvSpPr>
        <dsp:cNvPr id="0" name=""/>
        <dsp:cNvSpPr/>
      </dsp:nvSpPr>
      <dsp:spPr>
        <a:xfrm>
          <a:off x="0" y="2788401"/>
          <a:ext cx="5607050" cy="851449"/>
        </a:xfrm>
        <a:prstGeom prst="roundRect">
          <a:avLst/>
        </a:prstGeom>
        <a:gradFill rotWithShape="0">
          <a:gsLst>
            <a:gs pos="0">
              <a:schemeClr val="accent2">
                <a:hueOff val="-7468635"/>
                <a:satOff val="39959"/>
                <a:lumOff val="29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7468635"/>
                <a:satOff val="39959"/>
                <a:lumOff val="29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7468635"/>
                <a:satOff val="39959"/>
                <a:lumOff val="29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Sharing a mentor with another student or having multiple mentors</a:t>
          </a:r>
        </a:p>
      </dsp:txBody>
      <dsp:txXfrm>
        <a:off x="41564" y="2829965"/>
        <a:ext cx="5523922" cy="768321"/>
      </dsp:txXfrm>
    </dsp:sp>
    <dsp:sp modelId="{EB378EC8-7E97-8447-ABB4-3A7BBD059D25}">
      <dsp:nvSpPr>
        <dsp:cNvPr id="0" name=""/>
        <dsp:cNvSpPr/>
      </dsp:nvSpPr>
      <dsp:spPr>
        <a:xfrm>
          <a:off x="0" y="3685931"/>
          <a:ext cx="5607050" cy="1145854"/>
        </a:xfrm>
        <a:prstGeom prst="roundRect">
          <a:avLst/>
        </a:prstGeom>
        <a:gradFill rotWithShape="0">
          <a:gsLst>
            <a:gs pos="0">
              <a:schemeClr val="accent2">
                <a:hueOff val="-9958180"/>
                <a:satOff val="53278"/>
                <a:lumOff val="39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9958180"/>
                <a:satOff val="53278"/>
                <a:lumOff val="39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9958180"/>
                <a:satOff val="53278"/>
                <a:lumOff val="39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Time spent at a school event, cleaning church/school, assisting in classroom, being at a place of employment with your mentor, entertainment venue, etc.</a:t>
          </a:r>
        </a:p>
      </dsp:txBody>
      <dsp:txXfrm>
        <a:off x="55936" y="3741867"/>
        <a:ext cx="5495178" cy="10339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DFA74-26D4-CB4D-982B-D4E84FEEC51D}">
      <dsp:nvSpPr>
        <dsp:cNvPr id="0" name=""/>
        <dsp:cNvSpPr/>
      </dsp:nvSpPr>
      <dsp:spPr>
        <a:xfrm>
          <a:off x="0" y="672013"/>
          <a:ext cx="2422700" cy="1453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using the PFE website or download the PFE app</a:t>
          </a:r>
        </a:p>
      </dsp:txBody>
      <dsp:txXfrm>
        <a:off x="0" y="672013"/>
        <a:ext cx="2422700" cy="1453620"/>
      </dsp:txXfrm>
    </dsp:sp>
    <dsp:sp modelId="{75F34EF3-68C2-4047-8D5D-4A0D1AE620FC}">
      <dsp:nvSpPr>
        <dsp:cNvPr id="0" name=""/>
        <dsp:cNvSpPr/>
      </dsp:nvSpPr>
      <dsp:spPr>
        <a:xfrm>
          <a:off x="2664970" y="672013"/>
          <a:ext cx="2422700" cy="1453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reflection during your visit or </a:t>
          </a:r>
          <a:r>
            <a:rPr lang="en-US" sz="1800" u="none" kern="1200" dirty="0"/>
            <a:t>within 24 hours of visit</a:t>
          </a:r>
        </a:p>
      </dsp:txBody>
      <dsp:txXfrm>
        <a:off x="2664970" y="672013"/>
        <a:ext cx="2422700" cy="1453620"/>
      </dsp:txXfrm>
    </dsp:sp>
    <dsp:sp modelId="{FB7A0814-7F18-E845-AD90-0BB4010F512B}">
      <dsp:nvSpPr>
        <dsp:cNvPr id="0" name=""/>
        <dsp:cNvSpPr/>
      </dsp:nvSpPr>
      <dsp:spPr>
        <a:xfrm>
          <a:off x="5329941" y="672013"/>
          <a:ext cx="2422700" cy="1453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Check your PFE dashboard for submission success</a:t>
          </a:r>
        </a:p>
      </dsp:txBody>
      <dsp:txXfrm>
        <a:off x="5329941" y="672013"/>
        <a:ext cx="2422700" cy="1453620"/>
      </dsp:txXfrm>
    </dsp:sp>
    <dsp:sp modelId="{31F76942-AE69-054B-BBD8-4BA7C54D6200}">
      <dsp:nvSpPr>
        <dsp:cNvPr id="0" name=""/>
        <dsp:cNvSpPr/>
      </dsp:nvSpPr>
      <dsp:spPr>
        <a:xfrm>
          <a:off x="0" y="2367904"/>
          <a:ext cx="2422700" cy="1453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Students and Coordinator will receive email notifications with each successful reflection transaction.</a:t>
          </a:r>
        </a:p>
      </dsp:txBody>
      <dsp:txXfrm>
        <a:off x="0" y="2367904"/>
        <a:ext cx="2422700" cy="1453620"/>
      </dsp:txXfrm>
    </dsp:sp>
    <dsp:sp modelId="{30033D01-EA1C-8340-A862-15A21E39925A}">
      <dsp:nvSpPr>
        <dsp:cNvPr id="0" name=""/>
        <dsp:cNvSpPr/>
      </dsp:nvSpPr>
      <dsp:spPr>
        <a:xfrm>
          <a:off x="2664970" y="2367904"/>
          <a:ext cx="2422700" cy="1453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 very detailed when answering your reflection questions. </a:t>
          </a:r>
        </a:p>
      </dsp:txBody>
      <dsp:txXfrm>
        <a:off x="2664970" y="2367904"/>
        <a:ext cx="2422700" cy="1453620"/>
      </dsp:txXfrm>
    </dsp:sp>
    <dsp:sp modelId="{6F9E0099-909B-E14D-832D-7A4AD05089A4}">
      <dsp:nvSpPr>
        <dsp:cNvPr id="0" name=""/>
        <dsp:cNvSpPr/>
      </dsp:nvSpPr>
      <dsp:spPr>
        <a:xfrm>
          <a:off x="5329941" y="2367904"/>
          <a:ext cx="2422700" cy="1453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Late reflections will be rejected</a:t>
          </a:r>
        </a:p>
      </dsp:txBody>
      <dsp:txXfrm>
        <a:off x="5329941" y="2367904"/>
        <a:ext cx="2422700" cy="1453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D02B63FD-C2EE-47BF-9590-0A93F6D004EE}" type="datetimeFigureOut">
              <a:rPr lang="en-US" smtClean="0"/>
              <a:t>7/29/24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C8525039-CBEF-4253-8C9F-29CA5FE66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9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042">
              <a:defRPr/>
            </a:pPr>
            <a:r>
              <a:rPr lang="en-US"/>
              <a:t>6/3/21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5039-CBEF-4253-8C9F-29CA5FE668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4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42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5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6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28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26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7/29/24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2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6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8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1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4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7/29/24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5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8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XWSapjMqO8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2250" y="2543174"/>
            <a:ext cx="4961283" cy="2500313"/>
          </a:xfrm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9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en-US" sz="9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cap="all" spc="200" baseline="0" dirty="0">
                <a:solidFill>
                  <a:srgbClr val="262626"/>
                </a:solidFill>
              </a:rPr>
              <a:t>Student and Parent Orientation</a:t>
            </a:r>
            <a:br>
              <a:rPr lang="en-US" sz="2000" kern="1200" cap="all" spc="200" baseline="0" dirty="0">
                <a:solidFill>
                  <a:srgbClr val="262626"/>
                </a:solidFill>
              </a:rPr>
            </a:br>
            <a:r>
              <a:rPr lang="en-US" sz="1600" kern="1200" cap="all" spc="200" baseline="0" dirty="0">
                <a:solidFill>
                  <a:srgbClr val="262626"/>
                </a:solidFill>
              </a:rPr>
              <a:t>Grades 9-12</a:t>
            </a:r>
            <a:br>
              <a:rPr lang="en-US" sz="2000" kern="1200" cap="all" spc="200" baseline="0" dirty="0">
                <a:solidFill>
                  <a:srgbClr val="262626"/>
                </a:solidFill>
              </a:rPr>
            </a:br>
            <a:r>
              <a:rPr lang="en-US" sz="1400" dirty="0"/>
              <a:t>2024-2025</a:t>
            </a:r>
            <a:endParaRPr lang="en-US" sz="1400" kern="1200" cap="all" spc="200" baseline="0" dirty="0">
              <a:solidFill>
                <a:srgbClr val="262626"/>
              </a:solidFill>
            </a:endParaRPr>
          </a:p>
        </p:txBody>
      </p:sp>
      <p:pic>
        <p:nvPicPr>
          <p:cNvPr id="4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701D067-A13B-49DF-9E84-D442835B0E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1" r="5830"/>
          <a:stretch/>
        </p:blipFill>
        <p:spPr>
          <a:xfrm>
            <a:off x="1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1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/>
              <a:t>Reflect on Your Visit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244" y="1961334"/>
            <a:ext cx="8779512" cy="3326928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  <a:buAutoNum type="arabicPeriod"/>
            </a:pPr>
            <a:r>
              <a:rPr lang="en-US" sz="1500" dirty="0">
                <a:solidFill>
                  <a:srgbClr val="404040"/>
                </a:solidFill>
                <a:ea typeface="+mn-lt"/>
                <a:cs typeface="+mn-lt"/>
              </a:rPr>
              <a:t>Navigate to </a:t>
            </a:r>
            <a:r>
              <a:rPr lang="en-US" sz="1500" dirty="0" err="1">
                <a:solidFill>
                  <a:srgbClr val="404040"/>
                </a:solidFill>
                <a:ea typeface="+mn-lt"/>
                <a:cs typeface="+mn-lt"/>
              </a:rPr>
              <a:t>pfe.sffcfoundation.org</a:t>
            </a:r>
            <a:r>
              <a:rPr lang="en-US" sz="1500" dirty="0">
                <a:solidFill>
                  <a:srgbClr val="404040"/>
                </a:solidFill>
                <a:ea typeface="+mn-lt"/>
                <a:cs typeface="+mn-lt"/>
              </a:rPr>
              <a:t> - bookmark this page for ease of access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US" sz="1500" dirty="0">
                <a:solidFill>
                  <a:srgbClr val="404040"/>
                </a:solidFill>
                <a:ea typeface="+mn-lt"/>
                <a:cs typeface="+mn-lt"/>
              </a:rPr>
              <a:t>Log in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US" sz="1500" dirty="0">
                <a:solidFill>
                  <a:srgbClr val="404040"/>
                </a:solidFill>
              </a:rPr>
              <a:t>Click “Submit New Reflections”</a:t>
            </a:r>
            <a:endParaRPr lang="en-US" sz="1500" dirty="0">
              <a:solidFill>
                <a:srgbClr val="404040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buAutoNum type="arabicPeriod"/>
            </a:pPr>
            <a:r>
              <a:rPr lang="en-US" sz="1500" dirty="0">
                <a:solidFill>
                  <a:srgbClr val="404040"/>
                </a:solidFill>
                <a:ea typeface="+mn-lt"/>
                <a:cs typeface="+mn-lt"/>
              </a:rPr>
              <a:t>Fill out the form and submit, uploading any pictures you'd like to share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US" sz="1500" dirty="0">
                <a:solidFill>
                  <a:srgbClr val="404040"/>
                </a:solidFill>
                <a:ea typeface="+mn-lt"/>
                <a:cs typeface="+mn-lt"/>
              </a:rPr>
              <a:t>Your coordinator will review, then approve or reject your reflection</a:t>
            </a:r>
          </a:p>
          <a:p>
            <a:pPr marL="1028700" lvl="1">
              <a:lnSpc>
                <a:spcPct val="90000"/>
              </a:lnSpc>
              <a:buFont typeface="Wingdings,Sans-Serif"/>
              <a:buChar char="v"/>
            </a:pPr>
            <a:r>
              <a:rPr lang="en-US" sz="1500" dirty="0">
                <a:solidFill>
                  <a:srgbClr val="404040"/>
                </a:solidFill>
                <a:ea typeface="+mn-lt"/>
                <a:cs typeface="+mn-lt"/>
              </a:rPr>
              <a:t>If approved, you will receive an email confirmation.</a:t>
            </a:r>
          </a:p>
          <a:p>
            <a:pPr marL="1028700" lvl="1">
              <a:lnSpc>
                <a:spcPct val="90000"/>
              </a:lnSpc>
              <a:buFont typeface="Wingdings,Sans-Serif"/>
              <a:buChar char="v"/>
            </a:pPr>
            <a:r>
              <a:rPr lang="en-US" sz="1500" dirty="0">
                <a:solidFill>
                  <a:srgbClr val="404040"/>
                </a:solidFill>
                <a:ea typeface="+mn-lt"/>
                <a:cs typeface="+mn-lt"/>
              </a:rPr>
              <a:t>If rejected, you will receive an email.  You need to edit and re-submit your reflection for this visit date (within 2 weeks of original submission date)</a:t>
            </a:r>
          </a:p>
          <a:p>
            <a:pPr marL="1428750" lvl="2">
              <a:lnSpc>
                <a:spcPct val="90000"/>
              </a:lnSpc>
              <a:buFont typeface="Wingdings,Sans-Serif"/>
              <a:buChar char="v"/>
            </a:pPr>
            <a:r>
              <a:rPr lang="en-US" sz="1500" dirty="0">
                <a:solidFill>
                  <a:srgbClr val="404040"/>
                </a:solidFill>
                <a:ea typeface="+mn-lt"/>
                <a:cs typeface="+mn-lt"/>
              </a:rPr>
              <a:t>Only "approved" visits count toward scholarship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FA3304-DC95-7DF6-5670-A5AEE1577253}"/>
              </a:ext>
            </a:extLst>
          </p:cNvPr>
          <p:cNvSpPr txBox="1"/>
          <p:nvPr/>
        </p:nvSpPr>
        <p:spPr>
          <a:xfrm>
            <a:off x="1249680" y="5110499"/>
            <a:ext cx="100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For tech issues you must notify your coordinator immediately. Delayed notification is not acceptable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5557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334" y="428818"/>
            <a:ext cx="8596668" cy="1112207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Reflections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AAB7A4F1-05DC-5500-8F39-6EC7712AF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7704337"/>
              </p:ext>
            </p:extLst>
          </p:nvPr>
        </p:nvGraphicFramePr>
        <p:xfrm>
          <a:off x="2330347" y="1935644"/>
          <a:ext cx="7752642" cy="449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4729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B0C4D-D0FF-22F3-1FD8-919C0AC8C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17493"/>
            <a:ext cx="8991600" cy="1306804"/>
          </a:xfrm>
        </p:spPr>
        <p:txBody>
          <a:bodyPr/>
          <a:lstStyle/>
          <a:p>
            <a:r>
              <a:rPr lang="en-US" dirty="0"/>
              <a:t>PFE Student Dashboard</a:t>
            </a:r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FDBD2AD5-2E79-396F-849D-C96529401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6" y="2544565"/>
            <a:ext cx="11565688" cy="324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39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FD042-5E9F-8CD5-4258-B26BC934E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814" y="152400"/>
            <a:ext cx="7108371" cy="927463"/>
          </a:xfrm>
        </p:spPr>
        <p:txBody>
          <a:bodyPr>
            <a:normAutofit fontScale="90000"/>
          </a:bodyPr>
          <a:lstStyle/>
          <a:p>
            <a:r>
              <a:rPr lang="en-US" dirty="0"/>
              <a:t>Student Reflection Log 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39FC007-C462-5805-656F-8FB31FBE0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1" y="1371111"/>
            <a:ext cx="11782697" cy="507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80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96E1-1DE8-98CE-8BFB-18B5EEA3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062" y="177489"/>
            <a:ext cx="3630386" cy="603587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Reflection Log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8F784F4-00CF-009F-C90F-F380DAAA0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1" y="990082"/>
            <a:ext cx="11700458" cy="560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85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CC5C182-0BBE-45A7-9CBF-FB730FC6E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7F1C48-D40B-4127-93B1-2C233C9D2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970949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Safety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710C67-9302-4498-90B8-3E6C7214D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665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986647-6B3E-45B0-B2A4-B6943C356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9781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C1158578-6E9A-4B4B-AE3C-B83AE122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89" y="970949"/>
            <a:ext cx="3104616" cy="45994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65CEA-ACBA-4FF5-BA24-8C428BD89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742" y="2692426"/>
            <a:ext cx="5919841" cy="3042547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9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 typeface="Wingdings" charset="2"/>
              <a:buChar char="v"/>
            </a:pPr>
            <a:r>
              <a:rPr lang="en-US" sz="1900" dirty="0">
                <a:solidFill>
                  <a:srgbClr val="FFFFFF"/>
                </a:solidFill>
              </a:rPr>
              <a:t>Parents of students in grades 9-12 must make their own decision about attending visits. You are ultimately responsible for your child’s safety. </a:t>
            </a:r>
            <a:endParaRPr lang="en-US" sz="1900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buFont typeface="Wingdings" charset="2"/>
              <a:buChar char="v"/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 typeface="Wingdings" charset="2"/>
              <a:buChar char="v"/>
            </a:pPr>
            <a:r>
              <a:rPr lang="en-US" sz="1900" dirty="0">
                <a:solidFill>
                  <a:srgbClr val="FFFFFF"/>
                </a:solidFill>
              </a:rPr>
              <a:t>Make sure you are complying with any of your conference’s policies for student safety, including background checks, if applicable. </a:t>
            </a:r>
            <a:endParaRPr lang="en-US" sz="1900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buFont typeface="Wingdings" charset="2"/>
              <a:buChar char="v"/>
            </a:pPr>
            <a:endParaRPr lang="en-US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buFont typeface="Wingdings" charset="2"/>
              <a:buChar char="v"/>
            </a:pP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Yo</a:t>
            </a:r>
            <a:r>
              <a:rPr lang="en-US" sz="1900" dirty="0">
                <a:solidFill>
                  <a:srgbClr val="FFFFFF"/>
                </a:solidFill>
                <a:ea typeface="+mn-lt"/>
                <a:cs typeface="+mn-lt"/>
              </a:rPr>
              <a:t>ur school may require parents to sign a permission slip.</a:t>
            </a:r>
          </a:p>
        </p:txBody>
      </p:sp>
    </p:spTree>
    <p:extLst>
      <p:ext uri="{BB962C8B-B14F-4D97-AF65-F5344CB8AC3E}">
        <p14:creationId xmlns:p14="http://schemas.microsoft.com/office/powerpoint/2010/main" val="8047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/>
              <a:t>You’re Ready!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062" y="1843590"/>
            <a:ext cx="8779512" cy="3326928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en-US" sz="1500" dirty="0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500" dirty="0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	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424E294-DBB5-F6E8-3C08-54EEB718BD37}"/>
              </a:ext>
            </a:extLst>
          </p:cNvPr>
          <p:cNvSpPr/>
          <p:nvPr/>
        </p:nvSpPr>
        <p:spPr>
          <a:xfrm>
            <a:off x="1706063" y="2123555"/>
            <a:ext cx="3608888" cy="299906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 App</a:t>
            </a:r>
          </a:p>
          <a:p>
            <a:pPr algn="ctr"/>
            <a:r>
              <a:rPr lang="en-US" dirty="0"/>
              <a:t>for iOS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Now available on the App store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6026C5C-DFDB-3FF9-BDCF-76DC9250EB61}"/>
              </a:ext>
            </a:extLst>
          </p:cNvPr>
          <p:cNvSpPr/>
          <p:nvPr/>
        </p:nvSpPr>
        <p:spPr>
          <a:xfrm>
            <a:off x="6876686" y="2171448"/>
            <a:ext cx="3608888" cy="299906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 App </a:t>
            </a:r>
          </a:p>
          <a:p>
            <a:pPr algn="ctr"/>
            <a:r>
              <a:rPr lang="en-US" dirty="0"/>
              <a:t>for Android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Coming Soon</a:t>
            </a:r>
          </a:p>
        </p:txBody>
      </p:sp>
    </p:spTree>
    <p:extLst>
      <p:ext uri="{BB962C8B-B14F-4D97-AF65-F5344CB8AC3E}">
        <p14:creationId xmlns:p14="http://schemas.microsoft.com/office/powerpoint/2010/main" val="3303583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89C13E0-A0AB-4979-A673-61A952E68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7EDDD8-8F25-52C9-5B00-414B5899F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PFE Goals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42C49FD7-C4AA-4161-814F-FF6E7BA6E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Ease isolation and loneliness of the elderly by promoting connection.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For students and mentors to create intergenerational relationships and experience the blessing of service.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Support Adventist Education by awarding tuition scholarships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169BEC-1553-45B5-AD39-2DB483F1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FBB66E-6A34-42D5-B208-87DFFC550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13E4EC-86C4-BD71-CEA1-740BEFBE724E}"/>
              </a:ext>
            </a:extLst>
          </p:cNvPr>
          <p:cNvSpPr txBox="1"/>
          <p:nvPr/>
        </p:nvSpPr>
        <p:spPr>
          <a:xfrm>
            <a:off x="8567511" y="4536359"/>
            <a:ext cx="144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Legacy Video</a:t>
            </a:r>
          </a:p>
        </p:txBody>
      </p:sp>
      <p:pic>
        <p:nvPicPr>
          <p:cNvPr id="11" name="Online Media 10" descr="PFE Legacy Story">
            <a:hlinkClick r:id="" action="ppaction://media"/>
            <a:extLst>
              <a:ext uri="{FF2B5EF4-FFF2-40B4-BE49-F238E27FC236}">
                <a16:creationId xmlns:a16="http://schemas.microsoft.com/office/drawing/2014/main" id="{1F610519-69E9-CC9A-95C9-F263383FD5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082608" y="2062786"/>
            <a:ext cx="4101221" cy="23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9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/>
              <a:t>PFE is for students who are: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40404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404040"/>
                </a:solidFill>
              </a:rPr>
              <a:t> Passionate about service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404040"/>
                </a:solidFill>
              </a:rPr>
              <a:t> Intentional and creative with their visits/service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404040"/>
                </a:solidFill>
              </a:rPr>
              <a:t> Committed to visiting a mentor 2 hours weekly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404040"/>
                </a:solidFill>
              </a:rPr>
              <a:t>  A student who values Christian education</a:t>
            </a:r>
          </a:p>
        </p:txBody>
      </p:sp>
    </p:spTree>
    <p:extLst>
      <p:ext uri="{BB962C8B-B14F-4D97-AF65-F5344CB8AC3E}">
        <p14:creationId xmlns:p14="http://schemas.microsoft.com/office/powerpoint/2010/main" val="109590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How it works </a:t>
            </a:r>
            <a:br>
              <a:rPr lang="en-US" sz="1700" dirty="0">
                <a:solidFill>
                  <a:srgbClr val="FFFFFF"/>
                </a:solidFill>
              </a:rPr>
            </a:br>
            <a:endParaRPr lang="en-US" sz="1700" u="sng" dirty="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443" y="1446469"/>
            <a:ext cx="5129056" cy="3968496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14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14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rgbClr val="404040"/>
                </a:solidFill>
              </a:rPr>
              <a:t>Find a mentor who fits the PFE profile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16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rgbClr val="404040"/>
                </a:solidFill>
              </a:rPr>
              <a:t>Complete a 2-hour visit each week,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404040"/>
                </a:solidFill>
              </a:rPr>
              <a:t>for 14 weeks each term</a:t>
            </a:r>
          </a:p>
          <a:p>
            <a:pPr lvl="3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404040"/>
                </a:solidFill>
              </a:rPr>
              <a:t>Fall Term:  August 18- December 31</a:t>
            </a:r>
          </a:p>
          <a:p>
            <a:pPr lvl="3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404040"/>
                </a:solidFill>
              </a:rPr>
              <a:t>Spring Term:  January 1 – </a:t>
            </a:r>
            <a:r>
              <a:rPr lang="en-US">
                <a:solidFill>
                  <a:srgbClr val="404040"/>
                </a:solidFill>
              </a:rPr>
              <a:t>May 17</a:t>
            </a:r>
            <a:endParaRPr lang="en-US" dirty="0">
              <a:solidFill>
                <a:srgbClr val="404040"/>
              </a:solidFill>
            </a:endParaRPr>
          </a:p>
          <a:p>
            <a:pPr marL="685800" lvl="3" indent="0">
              <a:lnSpc>
                <a:spcPct val="90000"/>
              </a:lnSpc>
              <a:buNone/>
            </a:pPr>
            <a:endParaRPr lang="en-US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rgbClr val="404040"/>
                </a:solidFill>
                <a:ea typeface="+mn-lt"/>
                <a:cs typeface="+mn-lt"/>
              </a:rPr>
              <a:t>Submit reflection online at end of visit or within 24 hours.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400" b="1" i="1" dirty="0">
                <a:solidFill>
                  <a:srgbClr val="404040"/>
                </a:solidFill>
                <a:ea typeface="+mn-lt"/>
                <a:cs typeface="+mn-lt"/>
              </a:rPr>
              <a:t>Reflections submitted &gt;24 hours after visit will be rejected</a:t>
            </a:r>
          </a:p>
          <a:p>
            <a:pPr>
              <a:lnSpc>
                <a:spcPct val="90000"/>
              </a:lnSpc>
              <a:buAutoNum type="arabicPeriod"/>
            </a:pPr>
            <a:endParaRPr lang="en-US" sz="1100" dirty="0">
              <a:solidFill>
                <a:srgbClr val="404040"/>
              </a:solidFill>
              <a:ea typeface="+mn-lt"/>
              <a:cs typeface="+mn-lt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US" sz="11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US" sz="11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3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3172" y="295013"/>
            <a:ext cx="5746528" cy="1476637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 dirty="0">
                <a:solidFill>
                  <a:srgbClr val="262626"/>
                </a:solidFill>
              </a:rPr>
              <a:t> Choosing Your Mentor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B5282D-3FDD-527F-2246-FD2EFF92D3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890511"/>
              </p:ext>
            </p:extLst>
          </p:nvPr>
        </p:nvGraphicFramePr>
        <p:xfrm>
          <a:off x="1471612" y="1940933"/>
          <a:ext cx="9844087" cy="4622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79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/>
              <a:t>Apply for a Student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  <a:buAutoNum type="arabicPeriod"/>
            </a:pPr>
            <a:r>
              <a:rPr lang="en-US" dirty="0">
                <a:solidFill>
                  <a:srgbClr val="404040"/>
                </a:solidFill>
              </a:rPr>
              <a:t>Go to </a:t>
            </a:r>
            <a:r>
              <a:rPr lang="en-US" dirty="0" err="1">
                <a:solidFill>
                  <a:srgbClr val="404040"/>
                </a:solidFill>
              </a:rPr>
              <a:t>pfe.sffcfoundation.org</a:t>
            </a:r>
            <a:r>
              <a:rPr lang="en-US" dirty="0">
                <a:solidFill>
                  <a:srgbClr val="404040"/>
                </a:solidFill>
              </a:rPr>
              <a:t> </a:t>
            </a:r>
            <a:r>
              <a:rPr lang="en-US" dirty="0">
                <a:solidFill>
                  <a:srgbClr val="404040"/>
                </a:solidFill>
                <a:ea typeface="+mn-lt"/>
                <a:cs typeface="+mn-lt"/>
              </a:rPr>
              <a:t>- bookmark this page in for ease of access</a:t>
            </a:r>
            <a:endParaRPr lang="en-US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  <a:buAutoNum type="arabicPeriod"/>
            </a:pPr>
            <a:r>
              <a:rPr lang="en-US" dirty="0">
                <a:solidFill>
                  <a:srgbClr val="404040"/>
                </a:solidFill>
              </a:rPr>
              <a:t>Click "Student</a:t>
            </a:r>
            <a:r>
              <a:rPr lang="en-US" dirty="0">
                <a:solidFill>
                  <a:srgbClr val="404040"/>
                </a:solidFill>
                <a:ea typeface="+mn-lt"/>
                <a:cs typeface="+mn-lt"/>
              </a:rPr>
              <a:t> Application"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US" dirty="0">
                <a:solidFill>
                  <a:srgbClr val="404040"/>
                </a:solidFill>
                <a:ea typeface="+mn-lt"/>
                <a:cs typeface="+mn-lt"/>
              </a:rPr>
              <a:t>Complete the application (you must have your mentor’s information for this step)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US" dirty="0">
                <a:solidFill>
                  <a:srgbClr val="404040"/>
                </a:solidFill>
                <a:ea typeface="+mn-lt"/>
                <a:cs typeface="+mn-lt"/>
              </a:rPr>
              <a:t>Once your school coordinator approves your account, you will receive an email prompting you to complete account creation by selecting a password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US" dirty="0">
                <a:solidFill>
                  <a:srgbClr val="404040"/>
                </a:solidFill>
                <a:ea typeface="+mn-lt"/>
                <a:cs typeface="+mn-lt"/>
              </a:rPr>
              <a:t>Follow the link and choose your password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US" dirty="0">
                <a:solidFill>
                  <a:srgbClr val="404040"/>
                </a:solidFill>
                <a:ea typeface="+mn-lt"/>
                <a:cs typeface="+mn-lt"/>
              </a:rPr>
              <a:t>Log in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US" dirty="0">
                <a:solidFill>
                  <a:srgbClr val="404040"/>
                </a:solidFill>
                <a:ea typeface="+mn-lt"/>
                <a:cs typeface="+mn-lt"/>
              </a:rPr>
              <a:t>Complete Entry Student Survey (on your PFE dashboard)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404040"/>
              </a:solidFill>
              <a:highlight>
                <a:srgbClr val="FFFF00"/>
              </a:highlight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7256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Schedule Your Visits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3881" y="1600769"/>
            <a:ext cx="5320696" cy="461486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700" b="1" dirty="0"/>
              <a:t>Once your application has been approved by your Coordinator you may start your weekly visits.</a:t>
            </a:r>
            <a:endParaRPr lang="en-US" sz="1700" b="1" u="sng" dirty="0"/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  <a:p>
            <a:pPr marL="285750" indent="-285750">
              <a:lnSpc>
                <a:spcPct val="90000"/>
              </a:lnSpc>
              <a:buFont typeface="Wingdings" panose="020B0602020104020603" pitchFamily="34" charset="0"/>
              <a:buChar char="v"/>
            </a:pPr>
            <a:r>
              <a:rPr lang="en-US" sz="1700" dirty="0"/>
              <a:t>Start your weekly visits! Only 1 visit is allowed each week. </a:t>
            </a:r>
          </a:p>
          <a:p>
            <a:pPr marL="285750" indent="-285750">
              <a:lnSpc>
                <a:spcPct val="90000"/>
              </a:lnSpc>
              <a:buFont typeface="Wingdings" panose="020B0602020104020603" pitchFamily="34" charset="0"/>
              <a:buChar char="v"/>
            </a:pPr>
            <a:endParaRPr lang="en-US" sz="1700" dirty="0"/>
          </a:p>
          <a:p>
            <a:pPr marL="285750" indent="-285750">
              <a:lnSpc>
                <a:spcPct val="90000"/>
              </a:lnSpc>
              <a:buFont typeface="Wingdings" panose="020B0602020104020603" pitchFamily="34" charset="0"/>
              <a:buChar char="v"/>
            </a:pPr>
            <a:r>
              <a:rPr lang="en-US" sz="1700" dirty="0"/>
              <a:t>There are 20 weeks in each term to complete your 14 weeks of visiting your mentor.</a:t>
            </a:r>
          </a:p>
          <a:p>
            <a:pPr marL="285750" indent="-285750">
              <a:lnSpc>
                <a:spcPct val="90000"/>
              </a:lnSpc>
              <a:buFont typeface="Wingdings" panose="020B0602020104020603" pitchFamily="34" charset="0"/>
              <a:buChar char="v"/>
            </a:pPr>
            <a:endParaRPr lang="en-US" sz="1700" dirty="0"/>
          </a:p>
          <a:p>
            <a:pPr marL="285750" indent="-285750">
              <a:lnSpc>
                <a:spcPct val="90000"/>
              </a:lnSpc>
              <a:buFont typeface="Wingdings" panose="020B0602020104020603" pitchFamily="34" charset="0"/>
              <a:buChar char="v"/>
            </a:pPr>
            <a:r>
              <a:rPr lang="en-US" sz="1700" dirty="0"/>
              <a:t>”Make-up” visits are NOT allowed, even if you or your mentor becomes sick or is out of town for vacation.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  <a:p>
            <a:pPr marL="285750" indent="-285750">
              <a:lnSpc>
                <a:spcPct val="90000"/>
              </a:lnSpc>
              <a:buFont typeface="Wingdings" panose="020B0602020104020603" pitchFamily="34" charset="0"/>
              <a:buChar char="v"/>
            </a:pPr>
            <a:r>
              <a:rPr lang="en-US" sz="1700" dirty="0"/>
              <a:t>Decide with your parents, if they will visit with you or allow you to go alone (transportation to/from visit is your parent's responsibility).</a:t>
            </a:r>
          </a:p>
          <a:p>
            <a:pPr marL="285750" indent="-285750">
              <a:lnSpc>
                <a:spcPct val="90000"/>
              </a:lnSpc>
              <a:buFont typeface="Wingdings" panose="020B0602020104020603" pitchFamily="34" charset="0"/>
              <a:buChar char="v"/>
            </a:pPr>
            <a:endParaRPr lang="en-US" sz="1700" dirty="0"/>
          </a:p>
          <a:p>
            <a:pPr marL="0" indent="0">
              <a:lnSpc>
                <a:spcPct val="90000"/>
              </a:lnSpc>
              <a:buNone/>
            </a:pPr>
            <a:endParaRPr lang="en-US" sz="1700" dirty="0">
              <a:highlight>
                <a:srgbClr val="FFFF00"/>
              </a:highlight>
            </a:endParaRPr>
          </a:p>
          <a:p>
            <a:pPr marL="857250" lvl="2" indent="0">
              <a:lnSpc>
                <a:spcPct val="90000"/>
              </a:lnSpc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389888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89C13E0-A0AB-4979-A673-61A952E68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  Visiting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Discuss with your mentor what activities he/she would like to do during your visit together. </a:t>
            </a:r>
            <a:endParaRPr lang="en-US" sz="1700" i="1" dirty="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1700" dirty="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US" sz="1700" dirty="0">
                <a:solidFill>
                  <a:srgbClr val="FFFFFF"/>
                </a:solidFill>
                <a:ea typeface="+mn-lt"/>
                <a:cs typeface="+mn-lt"/>
              </a:rPr>
              <a:t>Be on time, and let your mentor know ahead of time if you need to reschedule.</a:t>
            </a:r>
          </a:p>
          <a:p>
            <a:endParaRPr lang="en-US" sz="1700" dirty="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US" sz="1700" dirty="0">
                <a:solidFill>
                  <a:srgbClr val="FFFFFF"/>
                </a:solidFill>
                <a:ea typeface="+mn-lt"/>
                <a:cs typeface="+mn-lt"/>
              </a:rPr>
              <a:t>The ideas are endless! Work with your mentor to see what activities fit best for both of you. 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0169BEC-1553-45B5-AD39-2DB483F1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FBB66E-6A34-42D5-B208-87DFFC550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Board Room">
            <a:extLst>
              <a:ext uri="{FF2B5EF4-FFF2-40B4-BE49-F238E27FC236}">
                <a16:creationId xmlns:a16="http://schemas.microsoft.com/office/drawing/2014/main" id="{6F9F0699-EBB4-746B-4E0D-20D3815B1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4692" y="1190881"/>
            <a:ext cx="4159568" cy="41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8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3018EC3-9B63-4B5E-9338-4BBA966AE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D0A5DB-7364-4D8D-A843-EFD9D3690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3A444-3334-6ECC-B8D7-28F83A75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solidFill>
            <a:schemeClr val="tx2">
              <a:lumMod val="60000"/>
              <a:lumOff val="40000"/>
              <a:alpha val="15000"/>
            </a:schemeClr>
          </a:solidFill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Unacceptable Activities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8567A2-C6DF-125D-7F15-150D14C495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709216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704395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7474c18-0a34-4eb6-b79e-8bbddf8a6318">
      <Terms xmlns="http://schemas.microsoft.com/office/infopath/2007/PartnerControls"/>
    </lcf76f155ced4ddcb4097134ff3c332f>
    <TaxCatchAll xmlns="a59198b6-37f8-401c-b3ab-b6c9c93ca08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4B54BE3EAD84ABF20D3BB9127B4B8" ma:contentTypeVersion="19" ma:contentTypeDescription="Create a new document." ma:contentTypeScope="" ma:versionID="0af0d9b6d02522b9d394471d3820e5c6">
  <xsd:schema xmlns:xsd="http://www.w3.org/2001/XMLSchema" xmlns:xs="http://www.w3.org/2001/XMLSchema" xmlns:p="http://schemas.microsoft.com/office/2006/metadata/properties" xmlns:ns1="http://schemas.microsoft.com/sharepoint/v3" xmlns:ns2="f7474c18-0a34-4eb6-b79e-8bbddf8a6318" xmlns:ns3="a59198b6-37f8-401c-b3ab-b6c9c93ca088" targetNamespace="http://schemas.microsoft.com/office/2006/metadata/properties" ma:root="true" ma:fieldsID="cfa67c40aab9bdd84645db53f3fbd46a" ns1:_="" ns2:_="" ns3:_="">
    <xsd:import namespace="http://schemas.microsoft.com/sharepoint/v3"/>
    <xsd:import namespace="f7474c18-0a34-4eb6-b79e-8bbddf8a6318"/>
    <xsd:import namespace="a59198b6-37f8-401c-b3ab-b6c9c93ca0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74c18-0a34-4eb6-b79e-8bbddf8a6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20e3ca6-57c6-4d0c-8320-ecad3a5025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9198b6-37f8-401c-b3ab-b6c9c93ca08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be3f90d-ad19-44a4-8670-305b3fe28ddc}" ma:internalName="TaxCatchAll" ma:showField="CatchAllData" ma:web="a59198b6-37f8-401c-b3ab-b6c9c93ca0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DE3E54-1DC9-4814-BAA7-1E20C66AB9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965C04-637E-49D7-A909-F3FADA0578D4}">
  <ds:schemaRefs>
    <ds:schemaRef ds:uri="a59198b6-37f8-401c-b3ab-b6c9c93ca088"/>
    <ds:schemaRef ds:uri="f7474c18-0a34-4eb6-b79e-8bbddf8a631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EE7FCC77-FA6A-42F1-81FE-8575704BEF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474c18-0a34-4eb6-b79e-8bbddf8a6318"/>
    <ds:schemaRef ds:uri="a59198b6-37f8-401c-b3ab-b6c9c93ca0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11355</TotalTime>
  <Words>774</Words>
  <Application>Microsoft Macintosh PowerPoint</Application>
  <PresentationFormat>Widescreen</PresentationFormat>
  <Paragraphs>111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Gill Sans MT</vt:lpstr>
      <vt:lpstr>Wingdings</vt:lpstr>
      <vt:lpstr>Wingdings,Sans-Serif</vt:lpstr>
      <vt:lpstr>Parcel</vt:lpstr>
      <vt:lpstr>  Student and Parent Orientation Grades 9-12 2024-2025</vt:lpstr>
      <vt:lpstr>PFE Goals</vt:lpstr>
      <vt:lpstr>PFE is for students who are:</vt:lpstr>
      <vt:lpstr>How it works  </vt:lpstr>
      <vt:lpstr> Choosing Your Mentor</vt:lpstr>
      <vt:lpstr>Apply for a Student Account</vt:lpstr>
      <vt:lpstr>Schedule Your Visits</vt:lpstr>
      <vt:lpstr>  Visiting</vt:lpstr>
      <vt:lpstr>Unacceptable Activities</vt:lpstr>
      <vt:lpstr>Reflect on Your Visit</vt:lpstr>
      <vt:lpstr>Reflections</vt:lpstr>
      <vt:lpstr>PFE Student Dashboard</vt:lpstr>
      <vt:lpstr>Student Reflection Log </vt:lpstr>
      <vt:lpstr>Reflection Log</vt:lpstr>
      <vt:lpstr>Safety</vt:lpstr>
      <vt:lpstr>You’re Ready!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Mariana Kaplan</dc:creator>
  <cp:lastModifiedBy>Jackie Downs</cp:lastModifiedBy>
  <cp:revision>70</cp:revision>
  <cp:lastPrinted>2020-11-30T16:56:15Z</cp:lastPrinted>
  <dcterms:created xsi:type="dcterms:W3CDTF">2017-04-25T20:52:36Z</dcterms:created>
  <dcterms:modified xsi:type="dcterms:W3CDTF">2024-07-29T13:25:01Z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0x0101007054B54BE3EAD84ABF20D3BB9127B4B8</vt:lpwstr>
  </property>
  <property fmtid="{D5CDD505-2E9C-101B-9397-08002B2CF9AE}" pid="3" name="MSIP_Label_9c700311-1b20-487f-9129-30717d50ca8e_Enabled">
    <vt:lpwstr>True</vt:lpwstr>
  </property>
  <property fmtid="{D5CDD505-2E9C-101B-9397-08002B2CF9AE}" pid="4" name="MSIP_Label_9c700311-1b20-487f-9129-30717d50ca8e_SiteId">
    <vt:lpwstr>76e3921f-489b-4b7e-9547-9ea297add9b5</vt:lpwstr>
  </property>
  <property fmtid="{D5CDD505-2E9C-101B-9397-08002B2CF9AE}" pid="5" name="MSIP_Label_9c700311-1b20-487f-9129-30717d50ca8e_Owner">
    <vt:lpwstr>rebecca.lawrence@willistowerswatson.com</vt:lpwstr>
  </property>
  <property fmtid="{D5CDD505-2E9C-101B-9397-08002B2CF9AE}" pid="6" name="MSIP_Label_9c700311-1b20-487f-9129-30717d50ca8e_SetDate">
    <vt:lpwstr>2020-05-07T04:06:14.7272075Z</vt:lpwstr>
  </property>
  <property fmtid="{D5CDD505-2E9C-101B-9397-08002B2CF9AE}" pid="7" name="MSIP_Label_9c700311-1b20-487f-9129-30717d50ca8e_Name">
    <vt:lpwstr>Confidential</vt:lpwstr>
  </property>
  <property fmtid="{D5CDD505-2E9C-101B-9397-08002B2CF9AE}" pid="8" name="MSIP_Label_9c700311-1b20-487f-9129-30717d50ca8e_Application">
    <vt:lpwstr>Microsoft Azure Information Protection</vt:lpwstr>
  </property>
  <property fmtid="{D5CDD505-2E9C-101B-9397-08002B2CF9AE}" pid="9" name="MSIP_Label_9c700311-1b20-487f-9129-30717d50ca8e_ActionId">
    <vt:lpwstr>1c8ce398-f6c0-498f-82d2-cc1acceb422a</vt:lpwstr>
  </property>
  <property fmtid="{D5CDD505-2E9C-101B-9397-08002B2CF9AE}" pid="10" name="MSIP_Label_9c700311-1b20-487f-9129-30717d50ca8e_Extended_MSFT_Method">
    <vt:lpwstr>Automatic</vt:lpwstr>
  </property>
  <property fmtid="{D5CDD505-2E9C-101B-9397-08002B2CF9AE}" pid="11" name="MSIP_Label_d347b247-e90e-43a3-9d7b-004f14ae6873_Enabled">
    <vt:lpwstr>True</vt:lpwstr>
  </property>
  <property fmtid="{D5CDD505-2E9C-101B-9397-08002B2CF9AE}" pid="12" name="MSIP_Label_d347b247-e90e-43a3-9d7b-004f14ae6873_SiteId">
    <vt:lpwstr>76e3921f-489b-4b7e-9547-9ea297add9b5</vt:lpwstr>
  </property>
  <property fmtid="{D5CDD505-2E9C-101B-9397-08002B2CF9AE}" pid="13" name="MSIP_Label_d347b247-e90e-43a3-9d7b-004f14ae6873_Owner">
    <vt:lpwstr>rebecca.lawrence@willistowerswatson.com</vt:lpwstr>
  </property>
  <property fmtid="{D5CDD505-2E9C-101B-9397-08002B2CF9AE}" pid="14" name="MSIP_Label_d347b247-e90e-43a3-9d7b-004f14ae6873_SetDate">
    <vt:lpwstr>2020-05-07T04:06:14.7272075Z</vt:lpwstr>
  </property>
  <property fmtid="{D5CDD505-2E9C-101B-9397-08002B2CF9AE}" pid="15" name="MSIP_Label_d347b247-e90e-43a3-9d7b-004f14ae6873_Name">
    <vt:lpwstr>Anyone (No Protection)</vt:lpwstr>
  </property>
  <property fmtid="{D5CDD505-2E9C-101B-9397-08002B2CF9AE}" pid="16" name="MSIP_Label_d347b247-e90e-43a3-9d7b-004f14ae6873_Application">
    <vt:lpwstr>Microsoft Azure Information Protection</vt:lpwstr>
  </property>
  <property fmtid="{D5CDD505-2E9C-101B-9397-08002B2CF9AE}" pid="17" name="MSIP_Label_d347b247-e90e-43a3-9d7b-004f14ae6873_ActionId">
    <vt:lpwstr>1c8ce398-f6c0-498f-82d2-cc1acceb422a</vt:lpwstr>
  </property>
  <property fmtid="{D5CDD505-2E9C-101B-9397-08002B2CF9AE}" pid="18" name="MSIP_Label_d347b247-e90e-43a3-9d7b-004f14ae6873_Parent">
    <vt:lpwstr>9c700311-1b20-487f-9129-30717d50ca8e</vt:lpwstr>
  </property>
  <property fmtid="{D5CDD505-2E9C-101B-9397-08002B2CF9AE}" pid="19" name="MSIP_Label_d347b247-e90e-43a3-9d7b-004f14ae6873_Extended_MSFT_Method">
    <vt:lpwstr>Automatic</vt:lpwstr>
  </property>
  <property fmtid="{D5CDD505-2E9C-101B-9397-08002B2CF9AE}" pid="20" name="Sensitivity">
    <vt:lpwstr>Confidential Anyone (No Protection)</vt:lpwstr>
  </property>
  <property fmtid="{D5CDD505-2E9C-101B-9397-08002B2CF9AE}" pid="21" name="MediaServiceImageTags">
    <vt:lpwstr/>
  </property>
</Properties>
</file>